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0" r:id="rId3"/>
    <p:sldId id="259" r:id="rId4"/>
    <p:sldId id="264" r:id="rId5"/>
    <p:sldId id="269" r:id="rId6"/>
    <p:sldId id="262" r:id="rId7"/>
    <p:sldId id="273" r:id="rId8"/>
    <p:sldId id="263" r:id="rId9"/>
    <p:sldId id="274" r:id="rId10"/>
    <p:sldId id="265" r:id="rId11"/>
    <p:sldId id="277" r:id="rId12"/>
    <p:sldId id="276" r:id="rId13"/>
    <p:sldId id="266" r:id="rId14"/>
    <p:sldId id="271" r:id="rId15"/>
    <p:sldId id="272" r:id="rId16"/>
    <p:sldId id="275" r:id="rId17"/>
    <p:sldId id="270" r:id="rId18"/>
    <p:sldId id="268" r:id="rId19"/>
    <p:sldId id="267" r:id="rId20"/>
  </p:sldIdLst>
  <p:sldSz cx="12192000" cy="6858000"/>
  <p:notesSz cx="6858000" cy="9144000"/>
  <p:defaultTextStyle>
    <a:defPPr>
      <a:defRPr lang="en-B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6327"/>
  </p:normalViewPr>
  <p:slideViewPr>
    <p:cSldViewPr snapToGrid="0">
      <p:cViewPr varScale="1">
        <p:scale>
          <a:sx n="96" d="100"/>
          <a:sy n="96" d="100"/>
        </p:scale>
        <p:origin x="20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8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09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8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19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1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1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8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4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7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20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7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82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DE3B669-D0C6-43C4-9D0E-ED152B12D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AF10FF36-C0C2-F3D0-47AF-1391EBAB0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4"/>
          <a:stretch/>
        </p:blipFill>
        <p:spPr>
          <a:xfrm>
            <a:off x="-2" y="-249443"/>
            <a:ext cx="12192002" cy="685799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D1572E-35F2-4C21-AA69-B57A24824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149662"/>
            <a:ext cx="12192000" cy="17083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29F6F-1663-4DF3-ABFC-17C49AA033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7348" y="5422789"/>
            <a:ext cx="8948048" cy="706641"/>
          </a:xfrm>
        </p:spPr>
        <p:txBody>
          <a:bodyPr anchor="b">
            <a:normAutofit/>
          </a:bodyPr>
          <a:lstStyle/>
          <a:p>
            <a:r>
              <a:rPr lang="en-BW" sz="2800" dirty="0"/>
              <a:t>Type 1 Diabetes SNP Portal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C09DF-B28C-A6E0-ADB9-B6F7B34F8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7348" y="6165748"/>
            <a:ext cx="8353856" cy="365125"/>
          </a:xfrm>
        </p:spPr>
        <p:txBody>
          <a:bodyPr anchor="t">
            <a:normAutofit/>
          </a:bodyPr>
          <a:lstStyle/>
          <a:p>
            <a:r>
              <a:rPr lang="en-GB" sz="1600" dirty="0"/>
              <a:t>By Team Microsoft Edge </a:t>
            </a:r>
            <a:endParaRPr lang="en-BW" sz="1600" dirty="0"/>
          </a:p>
        </p:txBody>
      </p:sp>
    </p:spTree>
    <p:extLst>
      <p:ext uri="{BB962C8B-B14F-4D97-AF65-F5344CB8AC3E}">
        <p14:creationId xmlns:p14="http://schemas.microsoft.com/office/powerpoint/2010/main" val="26730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Data Analysis Manhattan plot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AE9DCE-EEBC-51C1-EF56-246C5F2C0A3A}"/>
              </a:ext>
            </a:extLst>
          </p:cNvPr>
          <p:cNvSpPr txBox="1"/>
          <p:nvPr/>
        </p:nvSpPr>
        <p:spPr>
          <a:xfrm>
            <a:off x="740113" y="1646583"/>
            <a:ext cx="10459915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Century Gothic" panose="020B0502020202020204" pitchFamily="34" charset="0"/>
              </a:rPr>
              <a:t>Definition:</a:t>
            </a:r>
          </a:p>
          <a:p>
            <a:endParaRPr lang="en-GB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 Shows the negative log p-values plotted by chromosome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entury Gothic" panose="020B0502020202020204" pitchFamily="34" charset="0"/>
            </a:endParaRPr>
          </a:p>
          <a:p>
            <a:endParaRPr lang="en-GB" sz="2000" dirty="0">
              <a:latin typeface="Century Gothic" panose="020B0502020202020204" pitchFamily="34" charset="0"/>
            </a:endParaRPr>
          </a:p>
          <a:p>
            <a:r>
              <a:rPr lang="en-GB" sz="2000" b="1" dirty="0">
                <a:latin typeface="Century Gothic" panose="020B0502020202020204" pitchFamily="34" charset="0"/>
              </a:rPr>
              <a:t>Method: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Interactive plot using R package “</a:t>
            </a:r>
            <a:r>
              <a:rPr lang="en-GB" sz="2000" i="1" dirty="0" err="1">
                <a:latin typeface="Century Gothic" panose="020B0502020202020204" pitchFamily="34" charset="0"/>
              </a:rPr>
              <a:t>manhattanly</a:t>
            </a:r>
            <a:r>
              <a:rPr lang="en-GB" sz="2000" dirty="0">
                <a:latin typeface="Century Gothic" panose="020B0502020202020204" pitchFamily="34" charset="0"/>
              </a:rPr>
              <a:t>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Required data wrangling to get the data in the format required for </a:t>
            </a:r>
            <a:r>
              <a:rPr lang="en-GB" sz="2000" dirty="0" err="1">
                <a:latin typeface="Century Gothic" panose="020B0502020202020204" pitchFamily="34" charset="0"/>
              </a:rPr>
              <a:t>manhattanly</a:t>
            </a:r>
            <a:endParaRPr lang="en-GB" sz="20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Used python to call the R function using “rpy2”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Plot is saved as a html file which is then linked to the website</a:t>
            </a:r>
            <a:endParaRPr lang="en-BW" sz="2000" dirty="0">
              <a:latin typeface="Century Gothic" panose="020B0502020202020204" pitchFamily="34" charset="0"/>
            </a:endParaRPr>
          </a:p>
          <a:p>
            <a:endParaRPr lang="en-BW" sz="2000" dirty="0"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8DF942-58D1-BF76-68CE-64DE55B67374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691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Data Analysis Linkage Disequilibrium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8DF942-58D1-BF76-68CE-64DE55B67374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4BF093E-8E81-6487-E468-12C088463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8" t="18243" r="12359" b="25876"/>
          <a:stretch/>
        </p:blipFill>
        <p:spPr>
          <a:xfrm>
            <a:off x="7248939" y="2646746"/>
            <a:ext cx="4111101" cy="2941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F61050-BE12-182D-3E05-27A434598BCE}"/>
              </a:ext>
            </a:extLst>
          </p:cNvPr>
          <p:cNvSpPr txBox="1"/>
          <p:nvPr/>
        </p:nvSpPr>
        <p:spPr>
          <a:xfrm>
            <a:off x="626788" y="1301583"/>
            <a:ext cx="1088935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Linkage disequilibrium (LD) describes the degree to which one genetic variant is associated/correlated in terms of Inheritance with another genetic variant within a given population.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Plotting the relationship between variants </a:t>
            </a:r>
          </a:p>
          <a:p>
            <a:r>
              <a:rPr lang="en-GB" sz="2000" dirty="0">
                <a:latin typeface="Century Gothic" panose="020B0502020202020204" pitchFamily="34" charset="0"/>
              </a:rPr>
              <a:t>     is done using a form of a heatmap.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 This can help visualise the relationship</a:t>
            </a:r>
          </a:p>
          <a:p>
            <a:r>
              <a:rPr lang="en-GB" sz="2000" dirty="0">
                <a:latin typeface="Century Gothic" panose="020B0502020202020204" pitchFamily="34" charset="0"/>
              </a:rPr>
              <a:t>      between two variants. </a:t>
            </a:r>
          </a:p>
          <a:p>
            <a:endParaRPr lang="en-GB" sz="2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 panose="020B0502020202020204" pitchFamily="34" charset="0"/>
              </a:rPr>
              <a:t>The LD Plot in this case was produced using </a:t>
            </a:r>
          </a:p>
          <a:p>
            <a:r>
              <a:rPr lang="en-GB" sz="2000" dirty="0">
                <a:latin typeface="Century Gothic" panose="020B0502020202020204" pitchFamily="34" charset="0"/>
              </a:rPr>
              <a:t>     the “</a:t>
            </a:r>
            <a:r>
              <a:rPr lang="en-GB" sz="2000" dirty="0" err="1">
                <a:latin typeface="Century Gothic" panose="020B0502020202020204" pitchFamily="34" charset="0"/>
              </a:rPr>
              <a:t>ld_plot</a:t>
            </a:r>
            <a:r>
              <a:rPr lang="en-GB" sz="2000" dirty="0">
                <a:latin typeface="Century Gothic" panose="020B0502020202020204" pitchFamily="34" charset="0"/>
              </a:rPr>
              <a:t>” function in python (&gt;3.6). </a:t>
            </a:r>
          </a:p>
          <a:p>
            <a:endParaRPr lang="en-GB" sz="2000" dirty="0">
              <a:latin typeface="Century Gothic" panose="020B0502020202020204" pitchFamily="34" charset="0"/>
            </a:endParaRPr>
          </a:p>
          <a:p>
            <a:endParaRPr lang="en-GB" sz="2000" dirty="0">
              <a:latin typeface="Century Gothic" panose="020B0502020202020204" pitchFamily="34" charset="0"/>
            </a:endParaRPr>
          </a:p>
          <a:p>
            <a:r>
              <a:rPr lang="en-BW" sz="2000" dirty="0">
                <a:latin typeface="Century Gothic" panose="020B0502020202020204" pitchFamily="34" charset="0"/>
              </a:rPr>
              <a:t> </a:t>
            </a:r>
          </a:p>
          <a:p>
            <a:endParaRPr lang="en-BW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29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Website Frontend Overview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CA8C30-5473-9011-8DDE-8408B4C00461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3F2A1D0A-AEA2-6495-A68F-01522CF3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79" y="1803399"/>
            <a:ext cx="8919937" cy="434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016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Website Demo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1714C8-700F-4539-CDAB-143CB3DD5CE9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6" name="Group 28">
            <a:extLst>
              <a:ext uri="{FF2B5EF4-FFF2-40B4-BE49-F238E27FC236}">
                <a16:creationId xmlns:a16="http://schemas.microsoft.com/office/drawing/2014/main" id="{9753DF4D-7F1B-2920-1855-05A833576A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6080" y="1011678"/>
            <a:ext cx="10727026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13EF2EA5-9CAA-4F16-4680-C03E02F1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0">
              <a:extLst>
                <a:ext uri="{FF2B5EF4-FFF2-40B4-BE49-F238E27FC236}">
                  <a16:creationId xmlns:a16="http://schemas.microsoft.com/office/drawing/2014/main" id="{615A4D44-9CDB-0700-B0ED-EBE0CF907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1">
              <a:extLst>
                <a:ext uri="{FF2B5EF4-FFF2-40B4-BE49-F238E27FC236}">
                  <a16:creationId xmlns:a16="http://schemas.microsoft.com/office/drawing/2014/main" id="{61A3D684-A0D0-8C3B-F7EF-6BC7C7FF7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2">
              <a:extLst>
                <a:ext uri="{FF2B5EF4-FFF2-40B4-BE49-F238E27FC236}">
                  <a16:creationId xmlns:a16="http://schemas.microsoft.com/office/drawing/2014/main" id="{0C344A91-3CF6-1EEE-B81D-267A2C04F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3">
              <a:extLst>
                <a:ext uri="{FF2B5EF4-FFF2-40B4-BE49-F238E27FC236}">
                  <a16:creationId xmlns:a16="http://schemas.microsoft.com/office/drawing/2014/main" id="{57FE3651-B36D-928C-A152-F53B6EA5F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AC888BBD-2567-3BD4-41D8-A1BFC5A70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0890AB1-2B65-F57E-7F4B-F484FAE9F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4461469F-3C91-5922-21F7-F61D00438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B35CB181-287B-0371-EED3-802059FA2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2C60570F-22AC-F2E1-5E9C-5A6FC9BA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9">
              <a:extLst>
                <a:ext uri="{FF2B5EF4-FFF2-40B4-BE49-F238E27FC236}">
                  <a16:creationId xmlns:a16="http://schemas.microsoft.com/office/drawing/2014/main" id="{5D742BB7-B597-4873-3971-76EBEABF7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0">
              <a:extLst>
                <a:ext uri="{FF2B5EF4-FFF2-40B4-BE49-F238E27FC236}">
                  <a16:creationId xmlns:a16="http://schemas.microsoft.com/office/drawing/2014/main" id="{BD181516-C500-4F8A-0FA5-8AA162307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B8B283CF-0E6D-33CE-C5E0-968881704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A0E7F77E-5414-BE3A-892C-4603ABB74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37105E82-177E-6DD5-2F43-E7B456E8A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86B7F039-21D2-39E7-2531-E7D4252FE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4D4A1A08-458E-6850-B848-A6E5466E7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AB4B17F7-0580-9E67-3B77-7C5C5A8C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DE4EA1CE-62B8-21AE-6B02-4149F96983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8">
              <a:extLst>
                <a:ext uri="{FF2B5EF4-FFF2-40B4-BE49-F238E27FC236}">
                  <a16:creationId xmlns:a16="http://schemas.microsoft.com/office/drawing/2014/main" id="{E112F803-034F-56EE-92C1-AC078FCD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9">
              <a:extLst>
                <a:ext uri="{FF2B5EF4-FFF2-40B4-BE49-F238E27FC236}">
                  <a16:creationId xmlns:a16="http://schemas.microsoft.com/office/drawing/2014/main" id="{10460485-E537-7292-4A8B-81CE0F96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0">
              <a:extLst>
                <a:ext uri="{FF2B5EF4-FFF2-40B4-BE49-F238E27FC236}">
                  <a16:creationId xmlns:a16="http://schemas.microsoft.com/office/drawing/2014/main" id="{128BEF44-8F73-6E7C-B26B-2C23F8A6E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1">
              <a:extLst>
                <a:ext uri="{FF2B5EF4-FFF2-40B4-BE49-F238E27FC236}">
                  <a16:creationId xmlns:a16="http://schemas.microsoft.com/office/drawing/2014/main" id="{38F759BB-0B15-A5E8-20F7-C874231E9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94897BE1-7C13-C681-7F58-A98DA03DC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3">
              <a:extLst>
                <a:ext uri="{FF2B5EF4-FFF2-40B4-BE49-F238E27FC236}">
                  <a16:creationId xmlns:a16="http://schemas.microsoft.com/office/drawing/2014/main" id="{F1D75364-6689-DB2D-7CDB-93517A1E6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B88B1AC2-A05F-BDB5-2733-E562C9A9F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5">
              <a:extLst>
                <a:ext uri="{FF2B5EF4-FFF2-40B4-BE49-F238E27FC236}">
                  <a16:creationId xmlns:a16="http://schemas.microsoft.com/office/drawing/2014/main" id="{16C19B38-C086-BE5C-BF68-86C334A53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6">
              <a:extLst>
                <a:ext uri="{FF2B5EF4-FFF2-40B4-BE49-F238E27FC236}">
                  <a16:creationId xmlns:a16="http://schemas.microsoft.com/office/drawing/2014/main" id="{64312207-5313-E7E4-877A-A1D232803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7">
              <a:extLst>
                <a:ext uri="{FF2B5EF4-FFF2-40B4-BE49-F238E27FC236}">
                  <a16:creationId xmlns:a16="http://schemas.microsoft.com/office/drawing/2014/main" id="{7455DDF8-7FF3-D0CE-4A11-DC57ECA1C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8">
              <a:extLst>
                <a:ext uri="{FF2B5EF4-FFF2-40B4-BE49-F238E27FC236}">
                  <a16:creationId xmlns:a16="http://schemas.microsoft.com/office/drawing/2014/main" id="{4F1A6BAD-BBD5-432A-0995-CE66B30A6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9">
              <a:extLst>
                <a:ext uri="{FF2B5EF4-FFF2-40B4-BE49-F238E27FC236}">
                  <a16:creationId xmlns:a16="http://schemas.microsoft.com/office/drawing/2014/main" id="{783513CF-173F-A370-293B-BCCCADDD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0">
              <a:extLst>
                <a:ext uri="{FF2B5EF4-FFF2-40B4-BE49-F238E27FC236}">
                  <a16:creationId xmlns:a16="http://schemas.microsoft.com/office/drawing/2014/main" id="{74450E48-6E57-5A6B-D627-86404335A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1">
              <a:extLst>
                <a:ext uri="{FF2B5EF4-FFF2-40B4-BE49-F238E27FC236}">
                  <a16:creationId xmlns:a16="http://schemas.microsoft.com/office/drawing/2014/main" id="{C2A1F4A5-4A55-29E8-C769-B3CE6292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2">
              <a:extLst>
                <a:ext uri="{FF2B5EF4-FFF2-40B4-BE49-F238E27FC236}">
                  <a16:creationId xmlns:a16="http://schemas.microsoft.com/office/drawing/2014/main" id="{A7CAFE93-B64D-114F-F1E8-E3DF984F4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3">
              <a:extLst>
                <a:ext uri="{FF2B5EF4-FFF2-40B4-BE49-F238E27FC236}">
                  <a16:creationId xmlns:a16="http://schemas.microsoft.com/office/drawing/2014/main" id="{521A928A-DFB9-4747-49CB-FB7F96C2D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4">
              <a:extLst>
                <a:ext uri="{FF2B5EF4-FFF2-40B4-BE49-F238E27FC236}">
                  <a16:creationId xmlns:a16="http://schemas.microsoft.com/office/drawing/2014/main" id="{86E514D7-4679-A66B-4605-30A61641A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E793D760-F7F1-8D36-BB78-D2F9EB387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6">
              <a:extLst>
                <a:ext uri="{FF2B5EF4-FFF2-40B4-BE49-F238E27FC236}">
                  <a16:creationId xmlns:a16="http://schemas.microsoft.com/office/drawing/2014/main" id="{4EF844F0-7A43-4BDF-8B65-2D96316D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7">
              <a:extLst>
                <a:ext uri="{FF2B5EF4-FFF2-40B4-BE49-F238E27FC236}">
                  <a16:creationId xmlns:a16="http://schemas.microsoft.com/office/drawing/2014/main" id="{829847E4-0E8D-7E71-AACC-A8619C25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8">
              <a:extLst>
                <a:ext uri="{FF2B5EF4-FFF2-40B4-BE49-F238E27FC236}">
                  <a16:creationId xmlns:a16="http://schemas.microsoft.com/office/drawing/2014/main" id="{D5C17625-EB23-1FCF-A663-7CC6CD247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9">
              <a:extLst>
                <a:ext uri="{FF2B5EF4-FFF2-40B4-BE49-F238E27FC236}">
                  <a16:creationId xmlns:a16="http://schemas.microsoft.com/office/drawing/2014/main" id="{D5196602-7FAA-FCD8-1AEC-DA7A30479A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0">
              <a:extLst>
                <a:ext uri="{FF2B5EF4-FFF2-40B4-BE49-F238E27FC236}">
                  <a16:creationId xmlns:a16="http://schemas.microsoft.com/office/drawing/2014/main" id="{07A4CEA8-94A2-9165-497A-3ADA60F01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1">
              <a:extLst>
                <a:ext uri="{FF2B5EF4-FFF2-40B4-BE49-F238E27FC236}">
                  <a16:creationId xmlns:a16="http://schemas.microsoft.com/office/drawing/2014/main" id="{7FFA2B45-BC13-27CD-CFF4-475033D3D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2">
              <a:extLst>
                <a:ext uri="{FF2B5EF4-FFF2-40B4-BE49-F238E27FC236}">
                  <a16:creationId xmlns:a16="http://schemas.microsoft.com/office/drawing/2014/main" id="{2F910F68-5254-B2FB-E1E6-199274EAF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3">
              <a:extLst>
                <a:ext uri="{FF2B5EF4-FFF2-40B4-BE49-F238E27FC236}">
                  <a16:creationId xmlns:a16="http://schemas.microsoft.com/office/drawing/2014/main" id="{D6088BB3-CFDA-EA14-D419-93BA2DEE9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4">
              <a:extLst>
                <a:ext uri="{FF2B5EF4-FFF2-40B4-BE49-F238E27FC236}">
                  <a16:creationId xmlns:a16="http://schemas.microsoft.com/office/drawing/2014/main" id="{33823817-F8AB-AF2A-BE47-766C71D0A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5">
              <a:extLst>
                <a:ext uri="{FF2B5EF4-FFF2-40B4-BE49-F238E27FC236}">
                  <a16:creationId xmlns:a16="http://schemas.microsoft.com/office/drawing/2014/main" id="{2C320218-45C5-97F0-FAC5-71D790972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6">
              <a:extLst>
                <a:ext uri="{FF2B5EF4-FFF2-40B4-BE49-F238E27FC236}">
                  <a16:creationId xmlns:a16="http://schemas.microsoft.com/office/drawing/2014/main" id="{2898334F-9E65-2D4B-EA51-DB96014AE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7">
              <a:extLst>
                <a:ext uri="{FF2B5EF4-FFF2-40B4-BE49-F238E27FC236}">
                  <a16:creationId xmlns:a16="http://schemas.microsoft.com/office/drawing/2014/main" id="{4F0CED14-E6DD-AC99-5AF2-274984E5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8">
              <a:extLst>
                <a:ext uri="{FF2B5EF4-FFF2-40B4-BE49-F238E27FC236}">
                  <a16:creationId xmlns:a16="http://schemas.microsoft.com/office/drawing/2014/main" id="{A72E261E-814A-A0D8-741A-27804897B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9">
              <a:extLst>
                <a:ext uri="{FF2B5EF4-FFF2-40B4-BE49-F238E27FC236}">
                  <a16:creationId xmlns:a16="http://schemas.microsoft.com/office/drawing/2014/main" id="{E8364437-4C4E-752D-22D7-5DA81D6F6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0">
              <a:extLst>
                <a:ext uri="{FF2B5EF4-FFF2-40B4-BE49-F238E27FC236}">
                  <a16:creationId xmlns:a16="http://schemas.microsoft.com/office/drawing/2014/main" id="{C918140B-A839-58C0-D532-201507120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1">
              <a:extLst>
                <a:ext uri="{FF2B5EF4-FFF2-40B4-BE49-F238E27FC236}">
                  <a16:creationId xmlns:a16="http://schemas.microsoft.com/office/drawing/2014/main" id="{3F6F89B1-1DC8-D422-660C-6A050BD02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2">
              <a:extLst>
                <a:ext uri="{FF2B5EF4-FFF2-40B4-BE49-F238E27FC236}">
                  <a16:creationId xmlns:a16="http://schemas.microsoft.com/office/drawing/2014/main" id="{3BB2F37D-68DF-04E3-803D-DC70DCF7B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3">
              <a:extLst>
                <a:ext uri="{FF2B5EF4-FFF2-40B4-BE49-F238E27FC236}">
                  <a16:creationId xmlns:a16="http://schemas.microsoft.com/office/drawing/2014/main" id="{B2DF59C2-C16C-2FDE-DE95-8ED534DE7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4">
              <a:extLst>
                <a:ext uri="{FF2B5EF4-FFF2-40B4-BE49-F238E27FC236}">
                  <a16:creationId xmlns:a16="http://schemas.microsoft.com/office/drawing/2014/main" id="{8DE0C013-35EA-9C9C-677C-8E1BA62A4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5">
              <a:extLst>
                <a:ext uri="{FF2B5EF4-FFF2-40B4-BE49-F238E27FC236}">
                  <a16:creationId xmlns:a16="http://schemas.microsoft.com/office/drawing/2014/main" id="{0452E2E6-6C1E-AD84-24D5-D06BDC353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6">
              <a:extLst>
                <a:ext uri="{FF2B5EF4-FFF2-40B4-BE49-F238E27FC236}">
                  <a16:creationId xmlns:a16="http://schemas.microsoft.com/office/drawing/2014/main" id="{C026373F-210A-49FC-ACA8-DDF54C478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7">
              <a:extLst>
                <a:ext uri="{FF2B5EF4-FFF2-40B4-BE49-F238E27FC236}">
                  <a16:creationId xmlns:a16="http://schemas.microsoft.com/office/drawing/2014/main" id="{9709C8C9-5270-47E5-F5A2-A0606520FE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8">
              <a:extLst>
                <a:ext uri="{FF2B5EF4-FFF2-40B4-BE49-F238E27FC236}">
                  <a16:creationId xmlns:a16="http://schemas.microsoft.com/office/drawing/2014/main" id="{BE586B30-AE2B-D8FF-7F9D-B01D0EE95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9">
              <a:extLst>
                <a:ext uri="{FF2B5EF4-FFF2-40B4-BE49-F238E27FC236}">
                  <a16:creationId xmlns:a16="http://schemas.microsoft.com/office/drawing/2014/main" id="{FABC4540-133B-4B0B-63B7-D04DAE6AF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90">
              <a:extLst>
                <a:ext uri="{FF2B5EF4-FFF2-40B4-BE49-F238E27FC236}">
                  <a16:creationId xmlns:a16="http://schemas.microsoft.com/office/drawing/2014/main" id="{310CC0B7-730D-19B0-25B1-6A3131DF3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91">
              <a:extLst>
                <a:ext uri="{FF2B5EF4-FFF2-40B4-BE49-F238E27FC236}">
                  <a16:creationId xmlns:a16="http://schemas.microsoft.com/office/drawing/2014/main" id="{B6D7FC96-FF2B-86F9-AB18-65CACD2778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92">
              <a:extLst>
                <a:ext uri="{FF2B5EF4-FFF2-40B4-BE49-F238E27FC236}">
                  <a16:creationId xmlns:a16="http://schemas.microsoft.com/office/drawing/2014/main" id="{2E571B90-526C-5DF1-0E42-CB4E8935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3">
              <a:extLst>
                <a:ext uri="{FF2B5EF4-FFF2-40B4-BE49-F238E27FC236}">
                  <a16:creationId xmlns:a16="http://schemas.microsoft.com/office/drawing/2014/main" id="{0911B22F-2FEA-ED90-F749-EBFFDF6D9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94">
              <a:extLst>
                <a:ext uri="{FF2B5EF4-FFF2-40B4-BE49-F238E27FC236}">
                  <a16:creationId xmlns:a16="http://schemas.microsoft.com/office/drawing/2014/main" id="{486604BD-AB6D-46A9-62AA-515C0E8EB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5">
              <a:extLst>
                <a:ext uri="{FF2B5EF4-FFF2-40B4-BE49-F238E27FC236}">
                  <a16:creationId xmlns:a16="http://schemas.microsoft.com/office/drawing/2014/main" id="{E1BE53DA-305B-FA94-7851-23FC70E15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6">
              <a:extLst>
                <a:ext uri="{FF2B5EF4-FFF2-40B4-BE49-F238E27FC236}">
                  <a16:creationId xmlns:a16="http://schemas.microsoft.com/office/drawing/2014/main" id="{32B601CB-2C1D-03DA-4CBA-84A4A57B4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7">
              <a:extLst>
                <a:ext uri="{FF2B5EF4-FFF2-40B4-BE49-F238E27FC236}">
                  <a16:creationId xmlns:a16="http://schemas.microsoft.com/office/drawing/2014/main" id="{58C309AD-1F9C-645F-C5EC-4D917F403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98">
              <a:extLst>
                <a:ext uri="{FF2B5EF4-FFF2-40B4-BE49-F238E27FC236}">
                  <a16:creationId xmlns:a16="http://schemas.microsoft.com/office/drawing/2014/main" id="{DF1DA483-C8B4-18D9-2E5E-DAB29B91D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9">
              <a:extLst>
                <a:ext uri="{FF2B5EF4-FFF2-40B4-BE49-F238E27FC236}">
                  <a16:creationId xmlns:a16="http://schemas.microsoft.com/office/drawing/2014/main" id="{584E1918-8860-1C45-171D-15AA8D993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0">
              <a:extLst>
                <a:ext uri="{FF2B5EF4-FFF2-40B4-BE49-F238E27FC236}">
                  <a16:creationId xmlns:a16="http://schemas.microsoft.com/office/drawing/2014/main" id="{EE4DCC69-8044-F745-0143-2135FA933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1">
              <a:extLst>
                <a:ext uri="{FF2B5EF4-FFF2-40B4-BE49-F238E27FC236}">
                  <a16:creationId xmlns:a16="http://schemas.microsoft.com/office/drawing/2014/main" id="{2D91CCF1-26EC-0088-DDC6-AEDE3EC0C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2">
              <a:extLst>
                <a:ext uri="{FF2B5EF4-FFF2-40B4-BE49-F238E27FC236}">
                  <a16:creationId xmlns:a16="http://schemas.microsoft.com/office/drawing/2014/main" id="{818EFB30-BB47-C6EF-8A03-B47BA904F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3">
              <a:extLst>
                <a:ext uri="{FF2B5EF4-FFF2-40B4-BE49-F238E27FC236}">
                  <a16:creationId xmlns:a16="http://schemas.microsoft.com/office/drawing/2014/main" id="{E46E983E-FDB4-F3B0-8871-BF07180E6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4">
              <a:extLst>
                <a:ext uri="{FF2B5EF4-FFF2-40B4-BE49-F238E27FC236}">
                  <a16:creationId xmlns:a16="http://schemas.microsoft.com/office/drawing/2014/main" id="{045B24FF-3285-4F37-07EF-84BC17E7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5">
              <a:extLst>
                <a:ext uri="{FF2B5EF4-FFF2-40B4-BE49-F238E27FC236}">
                  <a16:creationId xmlns:a16="http://schemas.microsoft.com/office/drawing/2014/main" id="{58617C9B-64FE-78E3-67B0-DFD0778DA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6">
              <a:extLst>
                <a:ext uri="{FF2B5EF4-FFF2-40B4-BE49-F238E27FC236}">
                  <a16:creationId xmlns:a16="http://schemas.microsoft.com/office/drawing/2014/main" id="{3937F858-8262-173B-6A0A-0BDC792A0C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07">
              <a:extLst>
                <a:ext uri="{FF2B5EF4-FFF2-40B4-BE49-F238E27FC236}">
                  <a16:creationId xmlns:a16="http://schemas.microsoft.com/office/drawing/2014/main" id="{7F883E7A-3403-A805-000B-40AB47AE9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8">
              <a:extLst>
                <a:ext uri="{FF2B5EF4-FFF2-40B4-BE49-F238E27FC236}">
                  <a16:creationId xmlns:a16="http://schemas.microsoft.com/office/drawing/2014/main" id="{83989434-D1EC-BCF0-A14B-62EAC8A0E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9">
              <a:extLst>
                <a:ext uri="{FF2B5EF4-FFF2-40B4-BE49-F238E27FC236}">
                  <a16:creationId xmlns:a16="http://schemas.microsoft.com/office/drawing/2014/main" id="{706C9B61-25E9-9902-C541-C271BD448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0">
              <a:extLst>
                <a:ext uri="{FF2B5EF4-FFF2-40B4-BE49-F238E27FC236}">
                  <a16:creationId xmlns:a16="http://schemas.microsoft.com/office/drawing/2014/main" id="{ECD07DD2-ECB6-48AC-98F0-0F8CEA63C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1">
              <a:extLst>
                <a:ext uri="{FF2B5EF4-FFF2-40B4-BE49-F238E27FC236}">
                  <a16:creationId xmlns:a16="http://schemas.microsoft.com/office/drawing/2014/main" id="{43842994-2EEF-36BA-954F-63AA57DF9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2">
              <a:extLst>
                <a:ext uri="{FF2B5EF4-FFF2-40B4-BE49-F238E27FC236}">
                  <a16:creationId xmlns:a16="http://schemas.microsoft.com/office/drawing/2014/main" id="{5DE72DE2-5ED7-D951-4616-E00E4CB9C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3">
              <a:extLst>
                <a:ext uri="{FF2B5EF4-FFF2-40B4-BE49-F238E27FC236}">
                  <a16:creationId xmlns:a16="http://schemas.microsoft.com/office/drawing/2014/main" id="{BF6B44EC-C362-C07B-1984-B63862A4A1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4">
              <a:extLst>
                <a:ext uri="{FF2B5EF4-FFF2-40B4-BE49-F238E27FC236}">
                  <a16:creationId xmlns:a16="http://schemas.microsoft.com/office/drawing/2014/main" id="{FBF94B1A-051C-9DC3-1949-C4F8653F4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5">
              <a:extLst>
                <a:ext uri="{FF2B5EF4-FFF2-40B4-BE49-F238E27FC236}">
                  <a16:creationId xmlns:a16="http://schemas.microsoft.com/office/drawing/2014/main" id="{F7D42EAB-E1E5-D776-E8B9-561E2F610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6">
              <a:extLst>
                <a:ext uri="{FF2B5EF4-FFF2-40B4-BE49-F238E27FC236}">
                  <a16:creationId xmlns:a16="http://schemas.microsoft.com/office/drawing/2014/main" id="{28A990D0-986A-6BE5-6580-4B2D5069C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7">
              <a:extLst>
                <a:ext uri="{FF2B5EF4-FFF2-40B4-BE49-F238E27FC236}">
                  <a16:creationId xmlns:a16="http://schemas.microsoft.com/office/drawing/2014/main" id="{F69B3EFB-50E3-D84C-29AC-C2E1197C8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8">
              <a:extLst>
                <a:ext uri="{FF2B5EF4-FFF2-40B4-BE49-F238E27FC236}">
                  <a16:creationId xmlns:a16="http://schemas.microsoft.com/office/drawing/2014/main" id="{31184DEB-3E33-A260-F1BE-ACD12BEE6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9">
              <a:extLst>
                <a:ext uri="{FF2B5EF4-FFF2-40B4-BE49-F238E27FC236}">
                  <a16:creationId xmlns:a16="http://schemas.microsoft.com/office/drawing/2014/main" id="{171F161E-F2C0-9420-3F76-343D7300F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20">
              <a:extLst>
                <a:ext uri="{FF2B5EF4-FFF2-40B4-BE49-F238E27FC236}">
                  <a16:creationId xmlns:a16="http://schemas.microsoft.com/office/drawing/2014/main" id="{A0C3AA70-92C4-5C32-436D-81B9B63AE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21">
              <a:extLst>
                <a:ext uri="{FF2B5EF4-FFF2-40B4-BE49-F238E27FC236}">
                  <a16:creationId xmlns:a16="http://schemas.microsoft.com/office/drawing/2014/main" id="{D97E06CA-8A63-9760-8C42-3D9441380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2">
              <a:extLst>
                <a:ext uri="{FF2B5EF4-FFF2-40B4-BE49-F238E27FC236}">
                  <a16:creationId xmlns:a16="http://schemas.microsoft.com/office/drawing/2014/main" id="{6A49CEC9-D154-5FD0-62C6-8736A20F4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3">
              <a:extLst>
                <a:ext uri="{FF2B5EF4-FFF2-40B4-BE49-F238E27FC236}">
                  <a16:creationId xmlns:a16="http://schemas.microsoft.com/office/drawing/2014/main" id="{EC7A1E44-C989-E61B-6DB2-A0ADA4F3C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4">
              <a:extLst>
                <a:ext uri="{FF2B5EF4-FFF2-40B4-BE49-F238E27FC236}">
                  <a16:creationId xmlns:a16="http://schemas.microsoft.com/office/drawing/2014/main" id="{DC9BFEC1-DBDA-E46B-C94B-CFF153507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5">
              <a:extLst>
                <a:ext uri="{FF2B5EF4-FFF2-40B4-BE49-F238E27FC236}">
                  <a16:creationId xmlns:a16="http://schemas.microsoft.com/office/drawing/2014/main" id="{B5F2C35E-BC2C-B5B9-8EEC-8727EBB32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6">
              <a:extLst>
                <a:ext uri="{FF2B5EF4-FFF2-40B4-BE49-F238E27FC236}">
                  <a16:creationId xmlns:a16="http://schemas.microsoft.com/office/drawing/2014/main" id="{59AABEC7-DF43-B230-B27E-731103944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7">
              <a:extLst>
                <a:ext uri="{FF2B5EF4-FFF2-40B4-BE49-F238E27FC236}">
                  <a16:creationId xmlns:a16="http://schemas.microsoft.com/office/drawing/2014/main" id="{57D12DE2-4B78-CD63-4D61-DC1A761E9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8">
              <a:extLst>
                <a:ext uri="{FF2B5EF4-FFF2-40B4-BE49-F238E27FC236}">
                  <a16:creationId xmlns:a16="http://schemas.microsoft.com/office/drawing/2014/main" id="{48A1FDCD-4626-E904-49F6-9A1F8582B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29">
              <a:extLst>
                <a:ext uri="{FF2B5EF4-FFF2-40B4-BE49-F238E27FC236}">
                  <a16:creationId xmlns:a16="http://schemas.microsoft.com/office/drawing/2014/main" id="{5EECEFF9-031B-8F5F-6380-B55C815D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30">
              <a:extLst>
                <a:ext uri="{FF2B5EF4-FFF2-40B4-BE49-F238E27FC236}">
                  <a16:creationId xmlns:a16="http://schemas.microsoft.com/office/drawing/2014/main" id="{5CF049E7-2342-DAF7-B716-2EBA4F80C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31">
              <a:extLst>
                <a:ext uri="{FF2B5EF4-FFF2-40B4-BE49-F238E27FC236}">
                  <a16:creationId xmlns:a16="http://schemas.microsoft.com/office/drawing/2014/main" id="{85BA00DE-DDBB-0A42-BDCC-C07ACAF13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2">
              <a:extLst>
                <a:ext uri="{FF2B5EF4-FFF2-40B4-BE49-F238E27FC236}">
                  <a16:creationId xmlns:a16="http://schemas.microsoft.com/office/drawing/2014/main" id="{C08853C7-E657-775A-2ABB-2670D7F8A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33">
              <a:extLst>
                <a:ext uri="{FF2B5EF4-FFF2-40B4-BE49-F238E27FC236}">
                  <a16:creationId xmlns:a16="http://schemas.microsoft.com/office/drawing/2014/main" id="{BC3D0475-E85F-724F-471F-DEADD0B41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34">
              <a:extLst>
                <a:ext uri="{FF2B5EF4-FFF2-40B4-BE49-F238E27FC236}">
                  <a16:creationId xmlns:a16="http://schemas.microsoft.com/office/drawing/2014/main" id="{CA9A084D-B41D-3E6C-D725-24949A744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5">
              <a:extLst>
                <a:ext uri="{FF2B5EF4-FFF2-40B4-BE49-F238E27FC236}">
                  <a16:creationId xmlns:a16="http://schemas.microsoft.com/office/drawing/2014/main" id="{E95666EB-C835-9A36-4356-7A3868D1E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6">
              <a:extLst>
                <a:ext uri="{FF2B5EF4-FFF2-40B4-BE49-F238E27FC236}">
                  <a16:creationId xmlns:a16="http://schemas.microsoft.com/office/drawing/2014/main" id="{68E83545-CE28-0326-72F0-9B33B980E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7">
              <a:extLst>
                <a:ext uri="{FF2B5EF4-FFF2-40B4-BE49-F238E27FC236}">
                  <a16:creationId xmlns:a16="http://schemas.microsoft.com/office/drawing/2014/main" id="{04D36DE1-A72B-369C-B82E-A3C2CE8B1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38">
              <a:extLst>
                <a:ext uri="{FF2B5EF4-FFF2-40B4-BE49-F238E27FC236}">
                  <a16:creationId xmlns:a16="http://schemas.microsoft.com/office/drawing/2014/main" id="{222AA92F-AD77-AC02-9852-DEC662E95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39">
              <a:extLst>
                <a:ext uri="{FF2B5EF4-FFF2-40B4-BE49-F238E27FC236}">
                  <a16:creationId xmlns:a16="http://schemas.microsoft.com/office/drawing/2014/main" id="{94845F66-96C3-7141-995E-C82E8AE57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40">
              <a:extLst>
                <a:ext uri="{FF2B5EF4-FFF2-40B4-BE49-F238E27FC236}">
                  <a16:creationId xmlns:a16="http://schemas.microsoft.com/office/drawing/2014/main" id="{B8D714F5-9BBA-F131-3F53-A3F02D63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41">
              <a:extLst>
                <a:ext uri="{FF2B5EF4-FFF2-40B4-BE49-F238E27FC236}">
                  <a16:creationId xmlns:a16="http://schemas.microsoft.com/office/drawing/2014/main" id="{62537E67-FC84-4420-0206-A9C57E3E0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42">
              <a:extLst>
                <a:ext uri="{FF2B5EF4-FFF2-40B4-BE49-F238E27FC236}">
                  <a16:creationId xmlns:a16="http://schemas.microsoft.com/office/drawing/2014/main" id="{D010300D-5B7A-809D-923C-F400E5598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43">
              <a:extLst>
                <a:ext uri="{FF2B5EF4-FFF2-40B4-BE49-F238E27FC236}">
                  <a16:creationId xmlns:a16="http://schemas.microsoft.com/office/drawing/2014/main" id="{3F9B96C2-E406-B4FD-E93F-F28876BA7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44">
              <a:extLst>
                <a:ext uri="{FF2B5EF4-FFF2-40B4-BE49-F238E27FC236}">
                  <a16:creationId xmlns:a16="http://schemas.microsoft.com/office/drawing/2014/main" id="{489F143E-89C7-EB3B-BC6D-4598F34B2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45">
              <a:extLst>
                <a:ext uri="{FF2B5EF4-FFF2-40B4-BE49-F238E27FC236}">
                  <a16:creationId xmlns:a16="http://schemas.microsoft.com/office/drawing/2014/main" id="{BC12ECA7-97DF-8304-00F1-815A5CB88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46">
              <a:extLst>
                <a:ext uri="{FF2B5EF4-FFF2-40B4-BE49-F238E27FC236}">
                  <a16:creationId xmlns:a16="http://schemas.microsoft.com/office/drawing/2014/main" id="{79250B9E-F3B8-0114-6C14-A11BDEBD5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7">
              <a:extLst>
                <a:ext uri="{FF2B5EF4-FFF2-40B4-BE49-F238E27FC236}">
                  <a16:creationId xmlns:a16="http://schemas.microsoft.com/office/drawing/2014/main" id="{F640CDC2-92C7-600C-A0AC-B603BE4FD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48">
              <a:extLst>
                <a:ext uri="{FF2B5EF4-FFF2-40B4-BE49-F238E27FC236}">
                  <a16:creationId xmlns:a16="http://schemas.microsoft.com/office/drawing/2014/main" id="{16A1A030-3453-EEB3-26C5-C945F4FD6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49">
              <a:extLst>
                <a:ext uri="{FF2B5EF4-FFF2-40B4-BE49-F238E27FC236}">
                  <a16:creationId xmlns:a16="http://schemas.microsoft.com/office/drawing/2014/main" id="{9E36B588-2050-0BB1-05D0-7BD112052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50">
              <a:extLst>
                <a:ext uri="{FF2B5EF4-FFF2-40B4-BE49-F238E27FC236}">
                  <a16:creationId xmlns:a16="http://schemas.microsoft.com/office/drawing/2014/main" id="{D1C5B268-BD06-B416-33E9-EDEEE2108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51">
              <a:extLst>
                <a:ext uri="{FF2B5EF4-FFF2-40B4-BE49-F238E27FC236}">
                  <a16:creationId xmlns:a16="http://schemas.microsoft.com/office/drawing/2014/main" id="{454472AC-F652-8DC7-22B0-9E66DBBF7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52">
              <a:extLst>
                <a:ext uri="{FF2B5EF4-FFF2-40B4-BE49-F238E27FC236}">
                  <a16:creationId xmlns:a16="http://schemas.microsoft.com/office/drawing/2014/main" id="{18816723-DC26-DEFE-80D3-576A9CA66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53">
              <a:extLst>
                <a:ext uri="{FF2B5EF4-FFF2-40B4-BE49-F238E27FC236}">
                  <a16:creationId xmlns:a16="http://schemas.microsoft.com/office/drawing/2014/main" id="{556A80B5-8D7E-9508-B7D2-A413CC81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4">
              <a:extLst>
                <a:ext uri="{FF2B5EF4-FFF2-40B4-BE49-F238E27FC236}">
                  <a16:creationId xmlns:a16="http://schemas.microsoft.com/office/drawing/2014/main" id="{DDD6E0E9-D807-F1E9-93D7-99C65CB79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55">
              <a:extLst>
                <a:ext uri="{FF2B5EF4-FFF2-40B4-BE49-F238E27FC236}">
                  <a16:creationId xmlns:a16="http://schemas.microsoft.com/office/drawing/2014/main" id="{88A50D92-9B5F-7C60-8ABE-912C6D075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56">
              <a:extLst>
                <a:ext uri="{FF2B5EF4-FFF2-40B4-BE49-F238E27FC236}">
                  <a16:creationId xmlns:a16="http://schemas.microsoft.com/office/drawing/2014/main" id="{884C7C67-09B7-5A62-C1B5-DE09D5992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7">
              <a:extLst>
                <a:ext uri="{FF2B5EF4-FFF2-40B4-BE49-F238E27FC236}">
                  <a16:creationId xmlns:a16="http://schemas.microsoft.com/office/drawing/2014/main" id="{6415F4A4-FB4B-9233-05E2-F400F6037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58">
              <a:extLst>
                <a:ext uri="{FF2B5EF4-FFF2-40B4-BE49-F238E27FC236}">
                  <a16:creationId xmlns:a16="http://schemas.microsoft.com/office/drawing/2014/main" id="{176344F2-4ECD-B16A-75D4-20DE70FE2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59">
              <a:extLst>
                <a:ext uri="{FF2B5EF4-FFF2-40B4-BE49-F238E27FC236}">
                  <a16:creationId xmlns:a16="http://schemas.microsoft.com/office/drawing/2014/main" id="{7C1D0D1B-D44B-1E6E-5B05-45E4C7C66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0">
              <a:extLst>
                <a:ext uri="{FF2B5EF4-FFF2-40B4-BE49-F238E27FC236}">
                  <a16:creationId xmlns:a16="http://schemas.microsoft.com/office/drawing/2014/main" id="{807967E3-1CAC-503A-1203-A548527A6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1">
              <a:extLst>
                <a:ext uri="{FF2B5EF4-FFF2-40B4-BE49-F238E27FC236}">
                  <a16:creationId xmlns:a16="http://schemas.microsoft.com/office/drawing/2014/main" id="{7226019C-C5F8-2BE7-3D3B-7274AF5C7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2">
              <a:extLst>
                <a:ext uri="{FF2B5EF4-FFF2-40B4-BE49-F238E27FC236}">
                  <a16:creationId xmlns:a16="http://schemas.microsoft.com/office/drawing/2014/main" id="{C5523A07-72C0-D95A-39EE-5D4E82BC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3">
              <a:extLst>
                <a:ext uri="{FF2B5EF4-FFF2-40B4-BE49-F238E27FC236}">
                  <a16:creationId xmlns:a16="http://schemas.microsoft.com/office/drawing/2014/main" id="{6621913C-0DB0-7152-D31D-B5042FF22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4">
              <a:extLst>
                <a:ext uri="{FF2B5EF4-FFF2-40B4-BE49-F238E27FC236}">
                  <a16:creationId xmlns:a16="http://schemas.microsoft.com/office/drawing/2014/main" id="{56E288F4-F41E-7BA6-1F3B-8F1A2D623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5">
              <a:extLst>
                <a:ext uri="{FF2B5EF4-FFF2-40B4-BE49-F238E27FC236}">
                  <a16:creationId xmlns:a16="http://schemas.microsoft.com/office/drawing/2014/main" id="{04E403A1-597F-2976-60F4-0F3ABD13E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6">
              <a:extLst>
                <a:ext uri="{FF2B5EF4-FFF2-40B4-BE49-F238E27FC236}">
                  <a16:creationId xmlns:a16="http://schemas.microsoft.com/office/drawing/2014/main" id="{A81D2587-4509-9CD2-3943-98AD6AD88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7">
              <a:extLst>
                <a:ext uri="{FF2B5EF4-FFF2-40B4-BE49-F238E27FC236}">
                  <a16:creationId xmlns:a16="http://schemas.microsoft.com/office/drawing/2014/main" id="{9FB2E2C0-F0B3-9EC8-127F-8A9872E6B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8">
              <a:extLst>
                <a:ext uri="{FF2B5EF4-FFF2-40B4-BE49-F238E27FC236}">
                  <a16:creationId xmlns:a16="http://schemas.microsoft.com/office/drawing/2014/main" id="{F0AF6896-99A4-055B-4D42-3C39060B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9">
              <a:extLst>
                <a:ext uri="{FF2B5EF4-FFF2-40B4-BE49-F238E27FC236}">
                  <a16:creationId xmlns:a16="http://schemas.microsoft.com/office/drawing/2014/main" id="{F43D8778-4ECC-5561-362F-E7130ABB4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70">
              <a:extLst>
                <a:ext uri="{FF2B5EF4-FFF2-40B4-BE49-F238E27FC236}">
                  <a16:creationId xmlns:a16="http://schemas.microsoft.com/office/drawing/2014/main" id="{C4436D55-0758-3E03-FF9C-6828FB9B4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71">
              <a:extLst>
                <a:ext uri="{FF2B5EF4-FFF2-40B4-BE49-F238E27FC236}">
                  <a16:creationId xmlns:a16="http://schemas.microsoft.com/office/drawing/2014/main" id="{8FE0BE5D-3376-22CB-7E5B-8A5C6E6A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2">
              <a:extLst>
                <a:ext uri="{FF2B5EF4-FFF2-40B4-BE49-F238E27FC236}">
                  <a16:creationId xmlns:a16="http://schemas.microsoft.com/office/drawing/2014/main" id="{2119B117-4551-385E-C92A-A82DDF377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3">
              <a:extLst>
                <a:ext uri="{FF2B5EF4-FFF2-40B4-BE49-F238E27FC236}">
                  <a16:creationId xmlns:a16="http://schemas.microsoft.com/office/drawing/2014/main" id="{B2F87DB8-8C1C-9CFD-495B-0ABBF90B7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4">
              <a:extLst>
                <a:ext uri="{FF2B5EF4-FFF2-40B4-BE49-F238E27FC236}">
                  <a16:creationId xmlns:a16="http://schemas.microsoft.com/office/drawing/2014/main" id="{BDBC3F31-0BF1-B398-CC1A-1B8603148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75">
              <a:extLst>
                <a:ext uri="{FF2B5EF4-FFF2-40B4-BE49-F238E27FC236}">
                  <a16:creationId xmlns:a16="http://schemas.microsoft.com/office/drawing/2014/main" id="{142E780D-C191-1D3A-C572-DDCB52C02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76">
              <a:extLst>
                <a:ext uri="{FF2B5EF4-FFF2-40B4-BE49-F238E27FC236}">
                  <a16:creationId xmlns:a16="http://schemas.microsoft.com/office/drawing/2014/main" id="{522A7458-AA3A-9D5C-4FBF-A565996E9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77">
              <a:extLst>
                <a:ext uri="{FF2B5EF4-FFF2-40B4-BE49-F238E27FC236}">
                  <a16:creationId xmlns:a16="http://schemas.microsoft.com/office/drawing/2014/main" id="{2460932A-6263-7BEB-25BC-6C6C6852D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8">
              <a:extLst>
                <a:ext uri="{FF2B5EF4-FFF2-40B4-BE49-F238E27FC236}">
                  <a16:creationId xmlns:a16="http://schemas.microsoft.com/office/drawing/2014/main" id="{04EC226C-148E-20A6-9D04-9DF02DA63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79">
              <a:extLst>
                <a:ext uri="{FF2B5EF4-FFF2-40B4-BE49-F238E27FC236}">
                  <a16:creationId xmlns:a16="http://schemas.microsoft.com/office/drawing/2014/main" id="{681F5C10-3E5A-0126-E915-16C270194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80">
              <a:extLst>
                <a:ext uri="{FF2B5EF4-FFF2-40B4-BE49-F238E27FC236}">
                  <a16:creationId xmlns:a16="http://schemas.microsoft.com/office/drawing/2014/main" id="{108AE8A6-C068-DBAF-1058-569AED7D5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81">
              <a:extLst>
                <a:ext uri="{FF2B5EF4-FFF2-40B4-BE49-F238E27FC236}">
                  <a16:creationId xmlns:a16="http://schemas.microsoft.com/office/drawing/2014/main" id="{AD32CE0F-AABD-8EBD-6053-D697F7BE4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82">
              <a:extLst>
                <a:ext uri="{FF2B5EF4-FFF2-40B4-BE49-F238E27FC236}">
                  <a16:creationId xmlns:a16="http://schemas.microsoft.com/office/drawing/2014/main" id="{DFA4B089-8843-9177-7908-4987B196B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83">
              <a:extLst>
                <a:ext uri="{FF2B5EF4-FFF2-40B4-BE49-F238E27FC236}">
                  <a16:creationId xmlns:a16="http://schemas.microsoft.com/office/drawing/2014/main" id="{6691255A-C095-2AE3-F518-3B0E5A358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84">
              <a:extLst>
                <a:ext uri="{FF2B5EF4-FFF2-40B4-BE49-F238E27FC236}">
                  <a16:creationId xmlns:a16="http://schemas.microsoft.com/office/drawing/2014/main" id="{D7F4EBA4-2327-3DFA-31F6-8DC539B3D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85">
              <a:extLst>
                <a:ext uri="{FF2B5EF4-FFF2-40B4-BE49-F238E27FC236}">
                  <a16:creationId xmlns:a16="http://schemas.microsoft.com/office/drawing/2014/main" id="{E1E31E64-5AD3-C0FE-7290-A213AFAD0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86">
              <a:extLst>
                <a:ext uri="{FF2B5EF4-FFF2-40B4-BE49-F238E27FC236}">
                  <a16:creationId xmlns:a16="http://schemas.microsoft.com/office/drawing/2014/main" id="{E75206BC-DB1E-F4DA-9D96-DD48F44CC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87">
              <a:extLst>
                <a:ext uri="{FF2B5EF4-FFF2-40B4-BE49-F238E27FC236}">
                  <a16:creationId xmlns:a16="http://schemas.microsoft.com/office/drawing/2014/main" id="{CB9336C3-AE31-5FB0-CBC0-9DA20BD31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88">
              <a:extLst>
                <a:ext uri="{FF2B5EF4-FFF2-40B4-BE49-F238E27FC236}">
                  <a16:creationId xmlns:a16="http://schemas.microsoft.com/office/drawing/2014/main" id="{A06BD459-1738-6E03-3EDA-669245769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89">
              <a:extLst>
                <a:ext uri="{FF2B5EF4-FFF2-40B4-BE49-F238E27FC236}">
                  <a16:creationId xmlns:a16="http://schemas.microsoft.com/office/drawing/2014/main" id="{A840C966-5E72-A3C3-602A-078A918D7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90">
              <a:extLst>
                <a:ext uri="{FF2B5EF4-FFF2-40B4-BE49-F238E27FC236}">
                  <a16:creationId xmlns:a16="http://schemas.microsoft.com/office/drawing/2014/main" id="{F20C65B7-2420-BE83-12C9-9D3661519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91">
              <a:extLst>
                <a:ext uri="{FF2B5EF4-FFF2-40B4-BE49-F238E27FC236}">
                  <a16:creationId xmlns:a16="http://schemas.microsoft.com/office/drawing/2014/main" id="{453FC175-F8F6-5514-C3B0-37A1CD3BC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92">
              <a:extLst>
                <a:ext uri="{FF2B5EF4-FFF2-40B4-BE49-F238E27FC236}">
                  <a16:creationId xmlns:a16="http://schemas.microsoft.com/office/drawing/2014/main" id="{5F4DF633-4357-0F9D-BA5C-F8733286E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93">
              <a:extLst>
                <a:ext uri="{FF2B5EF4-FFF2-40B4-BE49-F238E27FC236}">
                  <a16:creationId xmlns:a16="http://schemas.microsoft.com/office/drawing/2014/main" id="{4574745E-BA52-D298-BEEE-1787FC236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94">
              <a:extLst>
                <a:ext uri="{FF2B5EF4-FFF2-40B4-BE49-F238E27FC236}">
                  <a16:creationId xmlns:a16="http://schemas.microsoft.com/office/drawing/2014/main" id="{A484ED2C-D9C0-B302-0103-61073042D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95">
              <a:extLst>
                <a:ext uri="{FF2B5EF4-FFF2-40B4-BE49-F238E27FC236}">
                  <a16:creationId xmlns:a16="http://schemas.microsoft.com/office/drawing/2014/main" id="{61DA7507-6310-9EB3-559C-E5023B8C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6">
              <a:extLst>
                <a:ext uri="{FF2B5EF4-FFF2-40B4-BE49-F238E27FC236}">
                  <a16:creationId xmlns:a16="http://schemas.microsoft.com/office/drawing/2014/main" id="{93524FC3-086E-BDFC-DB99-77B260035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97">
              <a:extLst>
                <a:ext uri="{FF2B5EF4-FFF2-40B4-BE49-F238E27FC236}">
                  <a16:creationId xmlns:a16="http://schemas.microsoft.com/office/drawing/2014/main" id="{7C0C95C8-4251-BFBB-B0E9-3A8E431D9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98">
              <a:extLst>
                <a:ext uri="{FF2B5EF4-FFF2-40B4-BE49-F238E27FC236}">
                  <a16:creationId xmlns:a16="http://schemas.microsoft.com/office/drawing/2014/main" id="{4B218577-D9C2-505C-F1D6-D66C2FC87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99">
              <a:extLst>
                <a:ext uri="{FF2B5EF4-FFF2-40B4-BE49-F238E27FC236}">
                  <a16:creationId xmlns:a16="http://schemas.microsoft.com/office/drawing/2014/main" id="{ECDC8056-23A4-D8CB-AD97-1E431393E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00">
              <a:extLst>
                <a:ext uri="{FF2B5EF4-FFF2-40B4-BE49-F238E27FC236}">
                  <a16:creationId xmlns:a16="http://schemas.microsoft.com/office/drawing/2014/main" id="{6DF97A38-0661-C81D-E137-08C081620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01">
              <a:extLst>
                <a:ext uri="{FF2B5EF4-FFF2-40B4-BE49-F238E27FC236}">
                  <a16:creationId xmlns:a16="http://schemas.microsoft.com/office/drawing/2014/main" id="{84499C64-83D7-5803-3277-B7AC48A85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02">
              <a:extLst>
                <a:ext uri="{FF2B5EF4-FFF2-40B4-BE49-F238E27FC236}">
                  <a16:creationId xmlns:a16="http://schemas.microsoft.com/office/drawing/2014/main" id="{C3C942BE-B042-ADC2-02A8-5D4B706D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03">
              <a:extLst>
                <a:ext uri="{FF2B5EF4-FFF2-40B4-BE49-F238E27FC236}">
                  <a16:creationId xmlns:a16="http://schemas.microsoft.com/office/drawing/2014/main" id="{E01CABF5-1DF6-B2A2-9DBB-E8B9B7DB3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04">
              <a:extLst>
                <a:ext uri="{FF2B5EF4-FFF2-40B4-BE49-F238E27FC236}">
                  <a16:creationId xmlns:a16="http://schemas.microsoft.com/office/drawing/2014/main" id="{65479F87-1581-C90A-C13D-2921A54C4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5">
              <a:extLst>
                <a:ext uri="{FF2B5EF4-FFF2-40B4-BE49-F238E27FC236}">
                  <a16:creationId xmlns:a16="http://schemas.microsoft.com/office/drawing/2014/main" id="{A49B3F8C-7744-9179-1D73-056004817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06">
              <a:extLst>
                <a:ext uri="{FF2B5EF4-FFF2-40B4-BE49-F238E27FC236}">
                  <a16:creationId xmlns:a16="http://schemas.microsoft.com/office/drawing/2014/main" id="{774B9F93-D287-49D1-3E19-065967BC0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473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Limitations &amp; Recommendations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824B50-B9F0-18DF-128E-AB2066746B79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6FC74C-2C42-680E-BE57-0EDE965827CC}"/>
              </a:ext>
            </a:extLst>
          </p:cNvPr>
          <p:cNvSpPr txBox="1"/>
          <p:nvPr/>
        </p:nvSpPr>
        <p:spPr>
          <a:xfrm>
            <a:off x="740113" y="1458168"/>
            <a:ext cx="9941134" cy="5025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Limitations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Scarce functional and clinical SNP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  <a:cs typeface="Arial" panose="020B0604020202020204" pitchFamily="34" charset="0"/>
              </a:rPr>
              <a:t>Using </a:t>
            </a:r>
            <a:r>
              <a:rPr lang="en-GB" dirty="0" err="1">
                <a:latin typeface="Century Gothic" panose="020B0502020202020204" pitchFamily="34" charset="0"/>
                <a:cs typeface="Arial" panose="020B0604020202020204" pitchFamily="34" charset="0"/>
              </a:rPr>
              <a:t>WTForms</a:t>
            </a:r>
            <a:r>
              <a:rPr lang="en-GB" dirty="0">
                <a:latin typeface="Century Gothic" panose="020B0502020202020204" pitchFamily="34" charset="0"/>
                <a:cs typeface="Arial" panose="020B0604020202020204" pitchFamily="34" charset="0"/>
              </a:rPr>
              <a:t> to create a search bar instead of current 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  <a:cs typeface="Arial" panose="020B0604020202020204" pitchFamily="34" charset="0"/>
              </a:rPr>
              <a:t>No API solution for linkage disequilibrium data (LD limited to chr6)</a:t>
            </a:r>
          </a:p>
          <a:p>
            <a:pPr>
              <a:lnSpc>
                <a:spcPct val="150000"/>
              </a:lnSpc>
            </a:pPr>
            <a:endParaRPr lang="en-GB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latin typeface="Century Gothic" panose="020B0502020202020204" pitchFamily="34" charset="0"/>
                <a:cs typeface="Arial" panose="020B0604020202020204" pitchFamily="34" charset="0"/>
              </a:rPr>
              <a:t>Recommendations: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  <a:cs typeface="Arial" panose="020B0604020202020204" pitchFamily="34" charset="0"/>
              </a:rPr>
              <a:t>Use application programming Interface (API)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  <a:cs typeface="Arial" panose="020B0604020202020204" pitchFamily="34" charset="0"/>
              </a:rPr>
              <a:t>Using </a:t>
            </a:r>
            <a:r>
              <a:rPr lang="en-GB" dirty="0" err="1">
                <a:latin typeface="Century Gothic" panose="020B0502020202020204" pitchFamily="34" charset="0"/>
                <a:cs typeface="Arial" panose="020B0604020202020204" pitchFamily="34" charset="0"/>
              </a:rPr>
              <a:t>WTForms</a:t>
            </a:r>
            <a:r>
              <a:rPr lang="en-GB" dirty="0">
                <a:latin typeface="Century Gothic" panose="020B0502020202020204" pitchFamily="34" charset="0"/>
                <a:cs typeface="Arial" panose="020B0604020202020204" pitchFamily="34" charset="0"/>
              </a:rPr>
              <a:t> to create a search bar instead of current 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  <a:cs typeface="Arial" panose="020B0604020202020204" pitchFamily="34" charset="0"/>
              </a:rPr>
              <a:t>Finding a neater method to serialize the objects returned by </a:t>
            </a:r>
            <a:r>
              <a:rPr lang="en-GB" dirty="0" err="1">
                <a:latin typeface="Century Gothic" panose="020B0502020202020204" pitchFamily="34" charset="0"/>
                <a:cs typeface="Arial" panose="020B0604020202020204" pitchFamily="34" charset="0"/>
              </a:rPr>
              <a:t>SQLAlchemy</a:t>
            </a:r>
            <a:endParaRPr lang="en-GB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23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Conclusion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3E0B1E-7AF0-DA3E-EB69-D3D2B3AD5CDA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4E4F1F-F21C-A78D-D970-A69E23A7E061}"/>
              </a:ext>
            </a:extLst>
          </p:cNvPr>
          <p:cNvSpPr txBox="1"/>
          <p:nvPr/>
        </p:nvSpPr>
        <p:spPr>
          <a:xfrm>
            <a:off x="740113" y="1458168"/>
            <a:ext cx="9941134" cy="377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AIM 1: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We were ab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le to successfully develop a website that returns relevant SNP data from known associations to T1D.</a:t>
            </a:r>
          </a:p>
          <a:p>
            <a:pPr>
              <a:lnSpc>
                <a:spcPct val="150000"/>
              </a:lnSpc>
            </a:pPr>
            <a:endParaRPr lang="en-GB" sz="18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AIM 2:</a:t>
            </a:r>
            <a:endParaRPr lang="en-GB" sz="18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We also</a:t>
            </a:r>
            <a:r>
              <a:rPr lang="en-GB" sz="1800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 produced informative plots and analyses using variant information that are possibly useful for diabetes research.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216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References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3E0B1E-7AF0-DA3E-EB69-D3D2B3AD5CDA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F769BC-59CE-24E0-1D92-85C0E550F8AB}"/>
              </a:ext>
            </a:extLst>
          </p:cNvPr>
          <p:cNvSpPr txBox="1"/>
          <p:nvPr/>
        </p:nvSpPr>
        <p:spPr>
          <a:xfrm>
            <a:off x="740112" y="1775791"/>
            <a:ext cx="10259191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Nyaga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 DM, Vickers MH, Jefferies C, Perry JK, O'Sullivan JM. The genetic architecture of type 1 diabetes mellitus. Mol Cell Endocrinol. 2018 Dec 5;477:70-80.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doi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: 10.1016/j.mce.2018.06.002.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Epub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 2018 Jun 18. PMID: 29913182.</a:t>
            </a:r>
          </a:p>
          <a:p>
            <a:pPr marL="342900" indent="-342900">
              <a:buFont typeface="+mj-lt"/>
              <a:buAutoNum type="arabicPeriod"/>
            </a:pPr>
            <a:endParaRPr lang="en-GB" sz="1600" b="0" i="0" dirty="0">
              <a:solidFill>
                <a:srgbClr val="212121"/>
              </a:solidFill>
              <a:effectLst/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Ramesh Ram,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Munish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 Mehta, Quang T. Nguyen, Irma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Larma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, Bernhard O. Boehm,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Flemming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Pociot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, Patrick Concannon, Grant 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Morahan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; Systematic Evaluation of Genes and Genetic Variants Associated with Type 1 Diabetes Susceptibility. J Immunol 1 April 2016; 196 (7): 3043–3053. https://</a:t>
            </a:r>
            <a:r>
              <a:rPr lang="en-GB" sz="16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doi.org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/10.4049/jimmunol.1502056</a:t>
            </a:r>
          </a:p>
          <a:p>
            <a:pPr marL="342900" indent="-342900">
              <a:buFont typeface="+mj-lt"/>
              <a:buAutoNum type="arabicPeriod"/>
            </a:pPr>
            <a:endParaRPr lang="en-GB" sz="1600" b="0" i="0" dirty="0">
              <a:solidFill>
                <a:srgbClr val="212121"/>
              </a:solidFill>
              <a:effectLst/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effectLst/>
                <a:latin typeface="Century Gothic" panose="020B0502020202020204" pitchFamily="34" charset="0"/>
              </a:rPr>
              <a:t>D J Witherspoon, S Wooding, A R Rogers, E E </a:t>
            </a:r>
            <a:r>
              <a:rPr lang="en-GB" sz="1600" dirty="0" err="1">
                <a:effectLst/>
                <a:latin typeface="Century Gothic" panose="020B0502020202020204" pitchFamily="34" charset="0"/>
              </a:rPr>
              <a:t>Marchani</a:t>
            </a:r>
            <a:r>
              <a:rPr lang="en-GB" sz="1600" dirty="0">
                <a:effectLst/>
                <a:latin typeface="Century Gothic" panose="020B0502020202020204" pitchFamily="34" charset="0"/>
              </a:rPr>
              <a:t>, W S Watkins, M A </a:t>
            </a:r>
            <a:r>
              <a:rPr lang="en-GB" sz="1600" dirty="0" err="1">
                <a:effectLst/>
                <a:latin typeface="Century Gothic" panose="020B0502020202020204" pitchFamily="34" charset="0"/>
              </a:rPr>
              <a:t>Batzer</a:t>
            </a:r>
            <a:r>
              <a:rPr lang="en-GB" sz="1600" dirty="0">
                <a:effectLst/>
                <a:latin typeface="Century Gothic" panose="020B0502020202020204" pitchFamily="34" charset="0"/>
              </a:rPr>
              <a:t>, L B </a:t>
            </a:r>
            <a:r>
              <a:rPr lang="en-GB" sz="1600" dirty="0" err="1">
                <a:effectLst/>
                <a:latin typeface="Century Gothic" panose="020B0502020202020204" pitchFamily="34" charset="0"/>
              </a:rPr>
              <a:t>Jorde</a:t>
            </a:r>
            <a:r>
              <a:rPr lang="en-GB" sz="1600" dirty="0">
                <a:effectLst/>
                <a:latin typeface="Century Gothic" panose="020B0502020202020204" pitchFamily="34" charset="0"/>
              </a:rPr>
              <a:t>, Genetic Similarities Within and Between Human Populations, Genetics, Volume 176, Issue 1, 1 May 2007, Pages 351–359, https://</a:t>
            </a:r>
            <a:r>
              <a:rPr lang="en-GB" sz="1600" dirty="0" err="1">
                <a:effectLst/>
                <a:latin typeface="Century Gothic" panose="020B0502020202020204" pitchFamily="34" charset="0"/>
              </a:rPr>
              <a:t>doi.org</a:t>
            </a:r>
            <a:r>
              <a:rPr lang="en-GB" sz="1600" dirty="0">
                <a:effectLst/>
                <a:latin typeface="Century Gothic" panose="020B0502020202020204" pitchFamily="34" charset="0"/>
              </a:rPr>
              <a:t>/10.1534/genetics.106.067355</a:t>
            </a:r>
            <a:endParaRPr lang="en-GB" sz="1600" dirty="0">
              <a:solidFill>
                <a:srgbClr val="212121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BW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54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61" y="381270"/>
            <a:ext cx="9829177" cy="695738"/>
          </a:xfrm>
          <a:noFill/>
        </p:spPr>
        <p:txBody>
          <a:bodyPr/>
          <a:lstStyle/>
          <a:p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 Team Microsoft Edge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grpSp>
        <p:nvGrpSpPr>
          <p:cNvPr id="3" name="Group 28">
            <a:extLst>
              <a:ext uri="{FF2B5EF4-FFF2-40B4-BE49-F238E27FC236}">
                <a16:creationId xmlns:a16="http://schemas.microsoft.com/office/drawing/2014/main" id="{8C9A15B6-A040-294D-F4E8-B7E4EA09E63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6080" y="1011678"/>
            <a:ext cx="10727026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4" name="Freeform 29">
              <a:extLst>
                <a:ext uri="{FF2B5EF4-FFF2-40B4-BE49-F238E27FC236}">
                  <a16:creationId xmlns:a16="http://schemas.microsoft.com/office/drawing/2014/main" id="{478E5320-BF45-CA9C-A5DC-42F323CD8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D2D82330-730C-6F96-EF9E-9D98C7B84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87E653BD-3D2A-D5CD-A58A-1FB4FADA0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C4A1AA14-82A6-AADF-DC7A-C6A6FCAD3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3">
              <a:extLst>
                <a:ext uri="{FF2B5EF4-FFF2-40B4-BE49-F238E27FC236}">
                  <a16:creationId xmlns:a16="http://schemas.microsoft.com/office/drawing/2014/main" id="{9EC2B06B-8DB1-5A94-AFC8-2C867D7DC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4">
              <a:extLst>
                <a:ext uri="{FF2B5EF4-FFF2-40B4-BE49-F238E27FC236}">
                  <a16:creationId xmlns:a16="http://schemas.microsoft.com/office/drawing/2014/main" id="{C55DD40F-300A-4F85-E5DD-6EE4A235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19514928-18D7-21AA-FD67-D7C9FCF06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4FE4199E-4D06-7701-D416-1E3EE92AD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7">
              <a:extLst>
                <a:ext uri="{FF2B5EF4-FFF2-40B4-BE49-F238E27FC236}">
                  <a16:creationId xmlns:a16="http://schemas.microsoft.com/office/drawing/2014/main" id="{B77E30FD-51D3-B57F-CBD3-1BB61F6D5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8">
              <a:extLst>
                <a:ext uri="{FF2B5EF4-FFF2-40B4-BE49-F238E27FC236}">
                  <a16:creationId xmlns:a16="http://schemas.microsoft.com/office/drawing/2014/main" id="{A833A850-AB88-494D-075E-358DBE135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DDE8A6BD-B243-83CC-6543-ECFC9392D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75BE3FC1-1747-D451-6F36-3C041EFC3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25F1634A-3464-6490-A1DB-A1E3DBDA0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FE5CF6B5-43A3-0D37-ED26-064F49861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AE826F37-67E5-7A8E-6F69-DBABA6354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A8DEE998-FC72-C272-FA88-84F87EBAB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302A7AA-4CCA-65CA-CE73-DEA665635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DF7BC248-D630-E8C7-4411-91BD53539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4ECFBDC7-69E4-5864-9FD8-9B9A662CA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8">
              <a:extLst>
                <a:ext uri="{FF2B5EF4-FFF2-40B4-BE49-F238E27FC236}">
                  <a16:creationId xmlns:a16="http://schemas.microsoft.com/office/drawing/2014/main" id="{8BDC03C4-2228-0A80-7C78-368475F64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9">
              <a:extLst>
                <a:ext uri="{FF2B5EF4-FFF2-40B4-BE49-F238E27FC236}">
                  <a16:creationId xmlns:a16="http://schemas.microsoft.com/office/drawing/2014/main" id="{A12030BD-DE7C-D5AA-6F3C-139CFD9F7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0">
              <a:extLst>
                <a:ext uri="{FF2B5EF4-FFF2-40B4-BE49-F238E27FC236}">
                  <a16:creationId xmlns:a16="http://schemas.microsoft.com/office/drawing/2014/main" id="{EEB9BE56-0B74-CEE4-0D9A-CB7885BDA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1">
              <a:extLst>
                <a:ext uri="{FF2B5EF4-FFF2-40B4-BE49-F238E27FC236}">
                  <a16:creationId xmlns:a16="http://schemas.microsoft.com/office/drawing/2014/main" id="{143B5FB7-D279-0504-623B-1E8B1EC3E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2">
              <a:extLst>
                <a:ext uri="{FF2B5EF4-FFF2-40B4-BE49-F238E27FC236}">
                  <a16:creationId xmlns:a16="http://schemas.microsoft.com/office/drawing/2014/main" id="{6C3AD666-ABB4-3DD2-F306-254801EF9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344DEC5D-9AD8-6FC8-5643-35D854AD3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4">
              <a:extLst>
                <a:ext uri="{FF2B5EF4-FFF2-40B4-BE49-F238E27FC236}">
                  <a16:creationId xmlns:a16="http://schemas.microsoft.com/office/drawing/2014/main" id="{EDB307B0-5C10-0E68-A5AC-EA7B16FC2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id="{7C96207D-8B88-9828-355E-0DA04D1C9F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4F608888-369E-BBC5-E602-F97D8224E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7">
              <a:extLst>
                <a:ext uri="{FF2B5EF4-FFF2-40B4-BE49-F238E27FC236}">
                  <a16:creationId xmlns:a16="http://schemas.microsoft.com/office/drawing/2014/main" id="{0DDE8050-FEE8-F4AF-B364-225725C34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8">
              <a:extLst>
                <a:ext uri="{FF2B5EF4-FFF2-40B4-BE49-F238E27FC236}">
                  <a16:creationId xmlns:a16="http://schemas.microsoft.com/office/drawing/2014/main" id="{06892363-73D6-D538-066D-3A6066DD4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9">
              <a:extLst>
                <a:ext uri="{FF2B5EF4-FFF2-40B4-BE49-F238E27FC236}">
                  <a16:creationId xmlns:a16="http://schemas.microsoft.com/office/drawing/2014/main" id="{CF435F54-ED0B-1641-8E00-67EB5EC26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0">
              <a:extLst>
                <a:ext uri="{FF2B5EF4-FFF2-40B4-BE49-F238E27FC236}">
                  <a16:creationId xmlns:a16="http://schemas.microsoft.com/office/drawing/2014/main" id="{3384325D-3793-F727-623F-69B3C713E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1">
              <a:extLst>
                <a:ext uri="{FF2B5EF4-FFF2-40B4-BE49-F238E27FC236}">
                  <a16:creationId xmlns:a16="http://schemas.microsoft.com/office/drawing/2014/main" id="{B20977FD-1E14-49C1-23FE-D548855FD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2">
              <a:extLst>
                <a:ext uri="{FF2B5EF4-FFF2-40B4-BE49-F238E27FC236}">
                  <a16:creationId xmlns:a16="http://schemas.microsoft.com/office/drawing/2014/main" id="{FB280E97-A74A-CE8F-107E-B287DA72E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3">
              <a:extLst>
                <a:ext uri="{FF2B5EF4-FFF2-40B4-BE49-F238E27FC236}">
                  <a16:creationId xmlns:a16="http://schemas.microsoft.com/office/drawing/2014/main" id="{23D2730C-AC51-78B5-F486-ED095040F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4">
              <a:extLst>
                <a:ext uri="{FF2B5EF4-FFF2-40B4-BE49-F238E27FC236}">
                  <a16:creationId xmlns:a16="http://schemas.microsoft.com/office/drawing/2014/main" id="{64B6EE3A-95D0-443E-7EC1-9FBFCDF2C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5">
              <a:extLst>
                <a:ext uri="{FF2B5EF4-FFF2-40B4-BE49-F238E27FC236}">
                  <a16:creationId xmlns:a16="http://schemas.microsoft.com/office/drawing/2014/main" id="{8F5197D7-8648-E27E-6DFE-46EEA7925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6">
              <a:extLst>
                <a:ext uri="{FF2B5EF4-FFF2-40B4-BE49-F238E27FC236}">
                  <a16:creationId xmlns:a16="http://schemas.microsoft.com/office/drawing/2014/main" id="{6601502E-02C7-C321-ACF5-675330615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7">
              <a:extLst>
                <a:ext uri="{FF2B5EF4-FFF2-40B4-BE49-F238E27FC236}">
                  <a16:creationId xmlns:a16="http://schemas.microsoft.com/office/drawing/2014/main" id="{D5F31BD2-2814-2342-1C6A-6913C46E1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8">
              <a:extLst>
                <a:ext uri="{FF2B5EF4-FFF2-40B4-BE49-F238E27FC236}">
                  <a16:creationId xmlns:a16="http://schemas.microsoft.com/office/drawing/2014/main" id="{BF429E9E-B60F-85AD-BD8D-EB21C8DEC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9">
              <a:extLst>
                <a:ext uri="{FF2B5EF4-FFF2-40B4-BE49-F238E27FC236}">
                  <a16:creationId xmlns:a16="http://schemas.microsoft.com/office/drawing/2014/main" id="{99602B5C-4855-3822-6511-44FDAB012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0">
              <a:extLst>
                <a:ext uri="{FF2B5EF4-FFF2-40B4-BE49-F238E27FC236}">
                  <a16:creationId xmlns:a16="http://schemas.microsoft.com/office/drawing/2014/main" id="{906CD6DA-8456-50C3-2ECE-703A34018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1">
              <a:extLst>
                <a:ext uri="{FF2B5EF4-FFF2-40B4-BE49-F238E27FC236}">
                  <a16:creationId xmlns:a16="http://schemas.microsoft.com/office/drawing/2014/main" id="{CD531463-4DAC-0AE1-048F-9EDF55CAC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2">
              <a:extLst>
                <a:ext uri="{FF2B5EF4-FFF2-40B4-BE49-F238E27FC236}">
                  <a16:creationId xmlns:a16="http://schemas.microsoft.com/office/drawing/2014/main" id="{C21288C7-136D-980E-4A72-FB590C589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3">
              <a:extLst>
                <a:ext uri="{FF2B5EF4-FFF2-40B4-BE49-F238E27FC236}">
                  <a16:creationId xmlns:a16="http://schemas.microsoft.com/office/drawing/2014/main" id="{61EB10EE-DD1F-8634-2D8A-FC52CF4A6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4">
              <a:extLst>
                <a:ext uri="{FF2B5EF4-FFF2-40B4-BE49-F238E27FC236}">
                  <a16:creationId xmlns:a16="http://schemas.microsoft.com/office/drawing/2014/main" id="{004F87E9-BD26-EC11-E0B7-9B7F934AD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5">
              <a:extLst>
                <a:ext uri="{FF2B5EF4-FFF2-40B4-BE49-F238E27FC236}">
                  <a16:creationId xmlns:a16="http://schemas.microsoft.com/office/drawing/2014/main" id="{AEB44A1B-0FBA-9A31-DA33-4FE0D2394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6">
              <a:extLst>
                <a:ext uri="{FF2B5EF4-FFF2-40B4-BE49-F238E27FC236}">
                  <a16:creationId xmlns:a16="http://schemas.microsoft.com/office/drawing/2014/main" id="{97F7B3CB-93A4-DF11-7CD5-4F29D4562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7">
              <a:extLst>
                <a:ext uri="{FF2B5EF4-FFF2-40B4-BE49-F238E27FC236}">
                  <a16:creationId xmlns:a16="http://schemas.microsoft.com/office/drawing/2014/main" id="{A83C0570-6349-CA2D-C360-F55D61EAA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8">
              <a:extLst>
                <a:ext uri="{FF2B5EF4-FFF2-40B4-BE49-F238E27FC236}">
                  <a16:creationId xmlns:a16="http://schemas.microsoft.com/office/drawing/2014/main" id="{6DB2BC0A-0044-6FFD-7AFE-C401A32F5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9">
              <a:extLst>
                <a:ext uri="{FF2B5EF4-FFF2-40B4-BE49-F238E27FC236}">
                  <a16:creationId xmlns:a16="http://schemas.microsoft.com/office/drawing/2014/main" id="{21220924-2E39-1B49-64A6-C889D41C0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0">
              <a:extLst>
                <a:ext uri="{FF2B5EF4-FFF2-40B4-BE49-F238E27FC236}">
                  <a16:creationId xmlns:a16="http://schemas.microsoft.com/office/drawing/2014/main" id="{69F1D66A-ECBC-992C-C5AD-3BD32DB95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1">
              <a:extLst>
                <a:ext uri="{FF2B5EF4-FFF2-40B4-BE49-F238E27FC236}">
                  <a16:creationId xmlns:a16="http://schemas.microsoft.com/office/drawing/2014/main" id="{E567B756-F163-BEFF-6255-BFB4C67DE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2">
              <a:extLst>
                <a:ext uri="{FF2B5EF4-FFF2-40B4-BE49-F238E27FC236}">
                  <a16:creationId xmlns:a16="http://schemas.microsoft.com/office/drawing/2014/main" id="{A3F38448-72CF-105C-86F5-43E7ACB56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3">
              <a:extLst>
                <a:ext uri="{FF2B5EF4-FFF2-40B4-BE49-F238E27FC236}">
                  <a16:creationId xmlns:a16="http://schemas.microsoft.com/office/drawing/2014/main" id="{2222E0F8-9C1A-8F35-2854-DE2369DB8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4">
              <a:extLst>
                <a:ext uri="{FF2B5EF4-FFF2-40B4-BE49-F238E27FC236}">
                  <a16:creationId xmlns:a16="http://schemas.microsoft.com/office/drawing/2014/main" id="{1546E755-24A9-5CB6-EA8D-281DB2DB0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5">
              <a:extLst>
                <a:ext uri="{FF2B5EF4-FFF2-40B4-BE49-F238E27FC236}">
                  <a16:creationId xmlns:a16="http://schemas.microsoft.com/office/drawing/2014/main" id="{F1787B3D-EEC4-E734-3207-08434DBA4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6">
              <a:extLst>
                <a:ext uri="{FF2B5EF4-FFF2-40B4-BE49-F238E27FC236}">
                  <a16:creationId xmlns:a16="http://schemas.microsoft.com/office/drawing/2014/main" id="{6F2878C7-B97D-D9D7-CAE3-B8A1CF063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7">
              <a:extLst>
                <a:ext uri="{FF2B5EF4-FFF2-40B4-BE49-F238E27FC236}">
                  <a16:creationId xmlns:a16="http://schemas.microsoft.com/office/drawing/2014/main" id="{C366F5D4-CC11-A583-D053-8F5C379A6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8">
              <a:extLst>
                <a:ext uri="{FF2B5EF4-FFF2-40B4-BE49-F238E27FC236}">
                  <a16:creationId xmlns:a16="http://schemas.microsoft.com/office/drawing/2014/main" id="{99C4DEC1-EAB5-FB7A-2F6F-C2CB1C563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9">
              <a:extLst>
                <a:ext uri="{FF2B5EF4-FFF2-40B4-BE49-F238E27FC236}">
                  <a16:creationId xmlns:a16="http://schemas.microsoft.com/office/drawing/2014/main" id="{530BF358-C277-D46B-0FD7-57E58F196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0">
              <a:extLst>
                <a:ext uri="{FF2B5EF4-FFF2-40B4-BE49-F238E27FC236}">
                  <a16:creationId xmlns:a16="http://schemas.microsoft.com/office/drawing/2014/main" id="{A52B56F2-6349-F1A5-A85A-BFD12B232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1">
              <a:extLst>
                <a:ext uri="{FF2B5EF4-FFF2-40B4-BE49-F238E27FC236}">
                  <a16:creationId xmlns:a16="http://schemas.microsoft.com/office/drawing/2014/main" id="{97573E25-A0FA-2776-2D66-E720EA80AB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92">
              <a:extLst>
                <a:ext uri="{FF2B5EF4-FFF2-40B4-BE49-F238E27FC236}">
                  <a16:creationId xmlns:a16="http://schemas.microsoft.com/office/drawing/2014/main" id="{50965105-E936-C978-2121-96997ED9E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93">
              <a:extLst>
                <a:ext uri="{FF2B5EF4-FFF2-40B4-BE49-F238E27FC236}">
                  <a16:creationId xmlns:a16="http://schemas.microsoft.com/office/drawing/2014/main" id="{30E11D2A-64E4-DC74-E67A-3CA5317BF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94">
              <a:extLst>
                <a:ext uri="{FF2B5EF4-FFF2-40B4-BE49-F238E27FC236}">
                  <a16:creationId xmlns:a16="http://schemas.microsoft.com/office/drawing/2014/main" id="{3320EA0D-C04B-740D-3B5D-4844F03A0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5">
              <a:extLst>
                <a:ext uri="{FF2B5EF4-FFF2-40B4-BE49-F238E27FC236}">
                  <a16:creationId xmlns:a16="http://schemas.microsoft.com/office/drawing/2014/main" id="{07856FEF-8EFF-FD42-D93E-6B3145D47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96">
              <a:extLst>
                <a:ext uri="{FF2B5EF4-FFF2-40B4-BE49-F238E27FC236}">
                  <a16:creationId xmlns:a16="http://schemas.microsoft.com/office/drawing/2014/main" id="{9FBBF012-88B2-5AF5-7578-84EBAC4F3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7">
              <a:extLst>
                <a:ext uri="{FF2B5EF4-FFF2-40B4-BE49-F238E27FC236}">
                  <a16:creationId xmlns:a16="http://schemas.microsoft.com/office/drawing/2014/main" id="{48A8808B-B9C9-8AE1-C598-3577B7A40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8">
              <a:extLst>
                <a:ext uri="{FF2B5EF4-FFF2-40B4-BE49-F238E27FC236}">
                  <a16:creationId xmlns:a16="http://schemas.microsoft.com/office/drawing/2014/main" id="{003AAB32-0B7F-660F-A5B0-6B7B95DF1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9">
              <a:extLst>
                <a:ext uri="{FF2B5EF4-FFF2-40B4-BE49-F238E27FC236}">
                  <a16:creationId xmlns:a16="http://schemas.microsoft.com/office/drawing/2014/main" id="{4E9EDB3B-02B6-76C6-5324-A4EA07FF0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00">
              <a:extLst>
                <a:ext uri="{FF2B5EF4-FFF2-40B4-BE49-F238E27FC236}">
                  <a16:creationId xmlns:a16="http://schemas.microsoft.com/office/drawing/2014/main" id="{03297F9E-C5D5-7EE2-C281-5A729844B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01">
              <a:extLst>
                <a:ext uri="{FF2B5EF4-FFF2-40B4-BE49-F238E27FC236}">
                  <a16:creationId xmlns:a16="http://schemas.microsoft.com/office/drawing/2014/main" id="{3124D2CB-A6BF-CC69-89D5-D42DF4A59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2">
              <a:extLst>
                <a:ext uri="{FF2B5EF4-FFF2-40B4-BE49-F238E27FC236}">
                  <a16:creationId xmlns:a16="http://schemas.microsoft.com/office/drawing/2014/main" id="{D8CBA6BC-6153-41AE-E4A4-D16C79E5F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3">
              <a:extLst>
                <a:ext uri="{FF2B5EF4-FFF2-40B4-BE49-F238E27FC236}">
                  <a16:creationId xmlns:a16="http://schemas.microsoft.com/office/drawing/2014/main" id="{5391E55B-2E5C-A411-B621-E45036919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4">
              <a:extLst>
                <a:ext uri="{FF2B5EF4-FFF2-40B4-BE49-F238E27FC236}">
                  <a16:creationId xmlns:a16="http://schemas.microsoft.com/office/drawing/2014/main" id="{1C864A3D-25A5-599D-7273-44968CC94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5">
              <a:extLst>
                <a:ext uri="{FF2B5EF4-FFF2-40B4-BE49-F238E27FC236}">
                  <a16:creationId xmlns:a16="http://schemas.microsoft.com/office/drawing/2014/main" id="{A22CE970-F013-695E-6604-EF02E65DF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6">
              <a:extLst>
                <a:ext uri="{FF2B5EF4-FFF2-40B4-BE49-F238E27FC236}">
                  <a16:creationId xmlns:a16="http://schemas.microsoft.com/office/drawing/2014/main" id="{ADDCF51D-1FF2-2D6A-5840-812D91D513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7">
              <a:extLst>
                <a:ext uri="{FF2B5EF4-FFF2-40B4-BE49-F238E27FC236}">
                  <a16:creationId xmlns:a16="http://schemas.microsoft.com/office/drawing/2014/main" id="{5A0C01B7-D2CA-34C5-9261-0D5803F06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8">
              <a:extLst>
                <a:ext uri="{FF2B5EF4-FFF2-40B4-BE49-F238E27FC236}">
                  <a16:creationId xmlns:a16="http://schemas.microsoft.com/office/drawing/2014/main" id="{FC128F68-5100-1DD8-A114-3B271DB2E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09">
              <a:extLst>
                <a:ext uri="{FF2B5EF4-FFF2-40B4-BE49-F238E27FC236}">
                  <a16:creationId xmlns:a16="http://schemas.microsoft.com/office/drawing/2014/main" id="{2D1E53FE-014C-1C7F-5EEF-74A88107D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10">
              <a:extLst>
                <a:ext uri="{FF2B5EF4-FFF2-40B4-BE49-F238E27FC236}">
                  <a16:creationId xmlns:a16="http://schemas.microsoft.com/office/drawing/2014/main" id="{0FF99352-FFCA-1379-3B0A-0C0DEAE1E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11">
              <a:extLst>
                <a:ext uri="{FF2B5EF4-FFF2-40B4-BE49-F238E27FC236}">
                  <a16:creationId xmlns:a16="http://schemas.microsoft.com/office/drawing/2014/main" id="{891647B3-61F5-9AC2-D836-5789418EB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2">
              <a:extLst>
                <a:ext uri="{FF2B5EF4-FFF2-40B4-BE49-F238E27FC236}">
                  <a16:creationId xmlns:a16="http://schemas.microsoft.com/office/drawing/2014/main" id="{9EF063D9-C839-C668-D216-247883166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3">
              <a:extLst>
                <a:ext uri="{FF2B5EF4-FFF2-40B4-BE49-F238E27FC236}">
                  <a16:creationId xmlns:a16="http://schemas.microsoft.com/office/drawing/2014/main" id="{0349EFB6-D9E0-2B52-E5A0-EA720EFE07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4">
              <a:extLst>
                <a:ext uri="{FF2B5EF4-FFF2-40B4-BE49-F238E27FC236}">
                  <a16:creationId xmlns:a16="http://schemas.microsoft.com/office/drawing/2014/main" id="{0AB7CE81-B4EA-79A2-FBB3-9B2BAB313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5">
              <a:extLst>
                <a:ext uri="{FF2B5EF4-FFF2-40B4-BE49-F238E27FC236}">
                  <a16:creationId xmlns:a16="http://schemas.microsoft.com/office/drawing/2014/main" id="{8D22DB38-99D1-22E2-0F3F-456067117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6">
              <a:extLst>
                <a:ext uri="{FF2B5EF4-FFF2-40B4-BE49-F238E27FC236}">
                  <a16:creationId xmlns:a16="http://schemas.microsoft.com/office/drawing/2014/main" id="{84B050F3-40FB-2473-CAA7-CD12EC25D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7">
              <a:extLst>
                <a:ext uri="{FF2B5EF4-FFF2-40B4-BE49-F238E27FC236}">
                  <a16:creationId xmlns:a16="http://schemas.microsoft.com/office/drawing/2014/main" id="{30B9E518-81F5-F97F-6BA4-EDB911B0B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8">
              <a:extLst>
                <a:ext uri="{FF2B5EF4-FFF2-40B4-BE49-F238E27FC236}">
                  <a16:creationId xmlns:a16="http://schemas.microsoft.com/office/drawing/2014/main" id="{0810A658-7927-1812-2137-4C4D10861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9">
              <a:extLst>
                <a:ext uri="{FF2B5EF4-FFF2-40B4-BE49-F238E27FC236}">
                  <a16:creationId xmlns:a16="http://schemas.microsoft.com/office/drawing/2014/main" id="{3394D3DD-D0BC-8027-D512-B3FB3CEB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0">
              <a:extLst>
                <a:ext uri="{FF2B5EF4-FFF2-40B4-BE49-F238E27FC236}">
                  <a16:creationId xmlns:a16="http://schemas.microsoft.com/office/drawing/2014/main" id="{483DE64A-B806-F7DF-AE28-8055A31E9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21">
              <a:extLst>
                <a:ext uri="{FF2B5EF4-FFF2-40B4-BE49-F238E27FC236}">
                  <a16:creationId xmlns:a16="http://schemas.microsoft.com/office/drawing/2014/main" id="{4305A77B-AE6B-E4BB-DC61-8BBD673D7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22">
              <a:extLst>
                <a:ext uri="{FF2B5EF4-FFF2-40B4-BE49-F238E27FC236}">
                  <a16:creationId xmlns:a16="http://schemas.microsoft.com/office/drawing/2014/main" id="{3DC4484E-47E5-A069-1E6D-D196EF972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23">
              <a:extLst>
                <a:ext uri="{FF2B5EF4-FFF2-40B4-BE49-F238E27FC236}">
                  <a16:creationId xmlns:a16="http://schemas.microsoft.com/office/drawing/2014/main" id="{432B1082-A8A9-EE58-0CC8-44C602B3F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4">
              <a:extLst>
                <a:ext uri="{FF2B5EF4-FFF2-40B4-BE49-F238E27FC236}">
                  <a16:creationId xmlns:a16="http://schemas.microsoft.com/office/drawing/2014/main" id="{1F383FA2-34E3-8027-8972-0B33B8772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5">
              <a:extLst>
                <a:ext uri="{FF2B5EF4-FFF2-40B4-BE49-F238E27FC236}">
                  <a16:creationId xmlns:a16="http://schemas.microsoft.com/office/drawing/2014/main" id="{19C0C237-D10C-41A3-32AB-E9BF17425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6">
              <a:extLst>
                <a:ext uri="{FF2B5EF4-FFF2-40B4-BE49-F238E27FC236}">
                  <a16:creationId xmlns:a16="http://schemas.microsoft.com/office/drawing/2014/main" id="{1B36D85A-7C77-E0A7-F3B8-5CB21FD1E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7">
              <a:extLst>
                <a:ext uri="{FF2B5EF4-FFF2-40B4-BE49-F238E27FC236}">
                  <a16:creationId xmlns:a16="http://schemas.microsoft.com/office/drawing/2014/main" id="{E91BEE89-87AD-1139-5D20-9F3B53D14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8">
              <a:extLst>
                <a:ext uri="{FF2B5EF4-FFF2-40B4-BE49-F238E27FC236}">
                  <a16:creationId xmlns:a16="http://schemas.microsoft.com/office/drawing/2014/main" id="{07437356-4FA3-34D2-41D6-90E49A89C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9">
              <a:extLst>
                <a:ext uri="{FF2B5EF4-FFF2-40B4-BE49-F238E27FC236}">
                  <a16:creationId xmlns:a16="http://schemas.microsoft.com/office/drawing/2014/main" id="{1883F78E-EA73-E732-AD7E-2B531163C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30">
              <a:extLst>
                <a:ext uri="{FF2B5EF4-FFF2-40B4-BE49-F238E27FC236}">
                  <a16:creationId xmlns:a16="http://schemas.microsoft.com/office/drawing/2014/main" id="{C2F97FC7-53AF-2589-0CE4-F024D4B71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31">
              <a:extLst>
                <a:ext uri="{FF2B5EF4-FFF2-40B4-BE49-F238E27FC236}">
                  <a16:creationId xmlns:a16="http://schemas.microsoft.com/office/drawing/2014/main" id="{ED661C5E-05AD-F972-4183-1E83E95BB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32">
              <a:extLst>
                <a:ext uri="{FF2B5EF4-FFF2-40B4-BE49-F238E27FC236}">
                  <a16:creationId xmlns:a16="http://schemas.microsoft.com/office/drawing/2014/main" id="{B79B6280-0E3B-C936-894E-F209CCDAB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33">
              <a:extLst>
                <a:ext uri="{FF2B5EF4-FFF2-40B4-BE49-F238E27FC236}">
                  <a16:creationId xmlns:a16="http://schemas.microsoft.com/office/drawing/2014/main" id="{E0F11B94-914B-B7DC-B5E7-F3FCDFE011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4">
              <a:extLst>
                <a:ext uri="{FF2B5EF4-FFF2-40B4-BE49-F238E27FC236}">
                  <a16:creationId xmlns:a16="http://schemas.microsoft.com/office/drawing/2014/main" id="{42839B01-164A-AB85-E4F2-6CFF896C32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35">
              <a:extLst>
                <a:ext uri="{FF2B5EF4-FFF2-40B4-BE49-F238E27FC236}">
                  <a16:creationId xmlns:a16="http://schemas.microsoft.com/office/drawing/2014/main" id="{849B6105-EF33-0ECD-0B8D-75A52ECD2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36">
              <a:extLst>
                <a:ext uri="{FF2B5EF4-FFF2-40B4-BE49-F238E27FC236}">
                  <a16:creationId xmlns:a16="http://schemas.microsoft.com/office/drawing/2014/main" id="{FE072206-9857-50B0-304E-13134271A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7">
              <a:extLst>
                <a:ext uri="{FF2B5EF4-FFF2-40B4-BE49-F238E27FC236}">
                  <a16:creationId xmlns:a16="http://schemas.microsoft.com/office/drawing/2014/main" id="{B0097A71-5CC5-9700-F8EA-92542F7CF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8">
              <a:extLst>
                <a:ext uri="{FF2B5EF4-FFF2-40B4-BE49-F238E27FC236}">
                  <a16:creationId xmlns:a16="http://schemas.microsoft.com/office/drawing/2014/main" id="{0ED8E578-E51D-2121-8426-189355B7C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C27B8116-ADF1-A900-B640-2E55F3930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40">
              <a:extLst>
                <a:ext uri="{FF2B5EF4-FFF2-40B4-BE49-F238E27FC236}">
                  <a16:creationId xmlns:a16="http://schemas.microsoft.com/office/drawing/2014/main" id="{F890DA71-F415-D0BE-D84B-B49E0AEE9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41">
              <a:extLst>
                <a:ext uri="{FF2B5EF4-FFF2-40B4-BE49-F238E27FC236}">
                  <a16:creationId xmlns:a16="http://schemas.microsoft.com/office/drawing/2014/main" id="{59EDE5DC-6251-EFCD-41F0-960369DF4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42">
              <a:extLst>
                <a:ext uri="{FF2B5EF4-FFF2-40B4-BE49-F238E27FC236}">
                  <a16:creationId xmlns:a16="http://schemas.microsoft.com/office/drawing/2014/main" id="{304638DA-4193-FB22-AF99-5DD346C7C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43">
              <a:extLst>
                <a:ext uri="{FF2B5EF4-FFF2-40B4-BE49-F238E27FC236}">
                  <a16:creationId xmlns:a16="http://schemas.microsoft.com/office/drawing/2014/main" id="{C228378E-E4C1-E6F0-ED66-696987DC3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44">
              <a:extLst>
                <a:ext uri="{FF2B5EF4-FFF2-40B4-BE49-F238E27FC236}">
                  <a16:creationId xmlns:a16="http://schemas.microsoft.com/office/drawing/2014/main" id="{BF5BC362-A929-5D1F-EC1B-87CE351E7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45">
              <a:extLst>
                <a:ext uri="{FF2B5EF4-FFF2-40B4-BE49-F238E27FC236}">
                  <a16:creationId xmlns:a16="http://schemas.microsoft.com/office/drawing/2014/main" id="{511197A6-AFEB-13A0-522F-30D00FED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46">
              <a:extLst>
                <a:ext uri="{FF2B5EF4-FFF2-40B4-BE49-F238E27FC236}">
                  <a16:creationId xmlns:a16="http://schemas.microsoft.com/office/drawing/2014/main" id="{212D1106-5D7C-70AD-18ED-987518E65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47">
              <a:extLst>
                <a:ext uri="{FF2B5EF4-FFF2-40B4-BE49-F238E27FC236}">
                  <a16:creationId xmlns:a16="http://schemas.microsoft.com/office/drawing/2014/main" id="{AD66F55A-E4A5-7521-3B42-F78E3C44A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48">
              <a:extLst>
                <a:ext uri="{FF2B5EF4-FFF2-40B4-BE49-F238E27FC236}">
                  <a16:creationId xmlns:a16="http://schemas.microsoft.com/office/drawing/2014/main" id="{44059061-0177-5A63-3447-317232627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9">
              <a:extLst>
                <a:ext uri="{FF2B5EF4-FFF2-40B4-BE49-F238E27FC236}">
                  <a16:creationId xmlns:a16="http://schemas.microsoft.com/office/drawing/2014/main" id="{F1D3D9B4-FE88-62EB-74FE-E9CCAD760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50">
              <a:extLst>
                <a:ext uri="{FF2B5EF4-FFF2-40B4-BE49-F238E27FC236}">
                  <a16:creationId xmlns:a16="http://schemas.microsoft.com/office/drawing/2014/main" id="{4E818F26-8F26-A512-B9D4-C12A466D2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51">
              <a:extLst>
                <a:ext uri="{FF2B5EF4-FFF2-40B4-BE49-F238E27FC236}">
                  <a16:creationId xmlns:a16="http://schemas.microsoft.com/office/drawing/2014/main" id="{5F000151-3F7D-301E-A189-866F3FD0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52">
              <a:extLst>
                <a:ext uri="{FF2B5EF4-FFF2-40B4-BE49-F238E27FC236}">
                  <a16:creationId xmlns:a16="http://schemas.microsoft.com/office/drawing/2014/main" id="{8CD941BC-2252-4756-F93B-4A5AF0D57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53">
              <a:extLst>
                <a:ext uri="{FF2B5EF4-FFF2-40B4-BE49-F238E27FC236}">
                  <a16:creationId xmlns:a16="http://schemas.microsoft.com/office/drawing/2014/main" id="{43C7C64E-50B2-CDF8-03D2-02A8742BE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54">
              <a:extLst>
                <a:ext uri="{FF2B5EF4-FFF2-40B4-BE49-F238E27FC236}">
                  <a16:creationId xmlns:a16="http://schemas.microsoft.com/office/drawing/2014/main" id="{A4C1A70B-CE3E-885A-00F8-C1642349E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55">
              <a:extLst>
                <a:ext uri="{FF2B5EF4-FFF2-40B4-BE49-F238E27FC236}">
                  <a16:creationId xmlns:a16="http://schemas.microsoft.com/office/drawing/2014/main" id="{EBF024B8-4015-3472-79FC-1720B247E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6">
              <a:extLst>
                <a:ext uri="{FF2B5EF4-FFF2-40B4-BE49-F238E27FC236}">
                  <a16:creationId xmlns:a16="http://schemas.microsoft.com/office/drawing/2014/main" id="{C206DE20-5181-9820-6AE6-64E51C754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57">
              <a:extLst>
                <a:ext uri="{FF2B5EF4-FFF2-40B4-BE49-F238E27FC236}">
                  <a16:creationId xmlns:a16="http://schemas.microsoft.com/office/drawing/2014/main" id="{8437540C-D529-98C3-55F0-055C2AB51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58">
              <a:extLst>
                <a:ext uri="{FF2B5EF4-FFF2-40B4-BE49-F238E27FC236}">
                  <a16:creationId xmlns:a16="http://schemas.microsoft.com/office/drawing/2014/main" id="{B09828DB-5A2F-0F3E-2F7A-0EDC1553A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9">
              <a:extLst>
                <a:ext uri="{FF2B5EF4-FFF2-40B4-BE49-F238E27FC236}">
                  <a16:creationId xmlns:a16="http://schemas.microsoft.com/office/drawing/2014/main" id="{4C0FD84A-87FF-0D15-533D-6F6A89600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0">
              <a:extLst>
                <a:ext uri="{FF2B5EF4-FFF2-40B4-BE49-F238E27FC236}">
                  <a16:creationId xmlns:a16="http://schemas.microsoft.com/office/drawing/2014/main" id="{AAD9B110-EE13-A389-9BA4-FB1D13D17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1">
              <a:extLst>
                <a:ext uri="{FF2B5EF4-FFF2-40B4-BE49-F238E27FC236}">
                  <a16:creationId xmlns:a16="http://schemas.microsoft.com/office/drawing/2014/main" id="{D6CF91AA-C38E-E68D-14CD-7809BCA97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2">
              <a:extLst>
                <a:ext uri="{FF2B5EF4-FFF2-40B4-BE49-F238E27FC236}">
                  <a16:creationId xmlns:a16="http://schemas.microsoft.com/office/drawing/2014/main" id="{01D8B2A8-F369-B6CD-F6B4-B65164107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3">
              <a:extLst>
                <a:ext uri="{FF2B5EF4-FFF2-40B4-BE49-F238E27FC236}">
                  <a16:creationId xmlns:a16="http://schemas.microsoft.com/office/drawing/2014/main" id="{582500C7-2FEB-FB42-21F8-71E1DA742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4">
              <a:extLst>
                <a:ext uri="{FF2B5EF4-FFF2-40B4-BE49-F238E27FC236}">
                  <a16:creationId xmlns:a16="http://schemas.microsoft.com/office/drawing/2014/main" id="{0BDC0293-0A4F-4340-3C3E-25943588C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5">
              <a:extLst>
                <a:ext uri="{FF2B5EF4-FFF2-40B4-BE49-F238E27FC236}">
                  <a16:creationId xmlns:a16="http://schemas.microsoft.com/office/drawing/2014/main" id="{43853036-3978-7D4F-107F-FCE3828BE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6">
              <a:extLst>
                <a:ext uri="{FF2B5EF4-FFF2-40B4-BE49-F238E27FC236}">
                  <a16:creationId xmlns:a16="http://schemas.microsoft.com/office/drawing/2014/main" id="{1DDEF757-1183-735D-6A75-D457A3A40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7">
              <a:extLst>
                <a:ext uri="{FF2B5EF4-FFF2-40B4-BE49-F238E27FC236}">
                  <a16:creationId xmlns:a16="http://schemas.microsoft.com/office/drawing/2014/main" id="{EC96A782-769A-44DE-9EBB-D13514CAA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8">
              <a:extLst>
                <a:ext uri="{FF2B5EF4-FFF2-40B4-BE49-F238E27FC236}">
                  <a16:creationId xmlns:a16="http://schemas.microsoft.com/office/drawing/2014/main" id="{A29D449C-CCBA-9922-2A2A-BC9BF3BA1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9">
              <a:extLst>
                <a:ext uri="{FF2B5EF4-FFF2-40B4-BE49-F238E27FC236}">
                  <a16:creationId xmlns:a16="http://schemas.microsoft.com/office/drawing/2014/main" id="{9EABE2A8-BD2F-927B-90ED-25277D5C8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70">
              <a:extLst>
                <a:ext uri="{FF2B5EF4-FFF2-40B4-BE49-F238E27FC236}">
                  <a16:creationId xmlns:a16="http://schemas.microsoft.com/office/drawing/2014/main" id="{7101C427-C6FA-6D51-2213-116A96732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71">
              <a:extLst>
                <a:ext uri="{FF2B5EF4-FFF2-40B4-BE49-F238E27FC236}">
                  <a16:creationId xmlns:a16="http://schemas.microsoft.com/office/drawing/2014/main" id="{B87C7059-BFBD-DB91-F258-032C72B61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72">
              <a:extLst>
                <a:ext uri="{FF2B5EF4-FFF2-40B4-BE49-F238E27FC236}">
                  <a16:creationId xmlns:a16="http://schemas.microsoft.com/office/drawing/2014/main" id="{A9D98A0A-4DB7-0944-A74C-C67EBB24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73">
              <a:extLst>
                <a:ext uri="{FF2B5EF4-FFF2-40B4-BE49-F238E27FC236}">
                  <a16:creationId xmlns:a16="http://schemas.microsoft.com/office/drawing/2014/main" id="{19B8E0F9-E076-0AB1-9F91-7369160F1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4">
              <a:extLst>
                <a:ext uri="{FF2B5EF4-FFF2-40B4-BE49-F238E27FC236}">
                  <a16:creationId xmlns:a16="http://schemas.microsoft.com/office/drawing/2014/main" id="{01B02BE0-5E4E-83C4-81CE-9AE66BE22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5">
              <a:extLst>
                <a:ext uri="{FF2B5EF4-FFF2-40B4-BE49-F238E27FC236}">
                  <a16:creationId xmlns:a16="http://schemas.microsoft.com/office/drawing/2014/main" id="{B51807DF-2B62-7D73-9BC6-E2132FE39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6">
              <a:extLst>
                <a:ext uri="{FF2B5EF4-FFF2-40B4-BE49-F238E27FC236}">
                  <a16:creationId xmlns:a16="http://schemas.microsoft.com/office/drawing/2014/main" id="{7D020282-31B1-A38E-164B-E5C78CA499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77">
              <a:extLst>
                <a:ext uri="{FF2B5EF4-FFF2-40B4-BE49-F238E27FC236}">
                  <a16:creationId xmlns:a16="http://schemas.microsoft.com/office/drawing/2014/main" id="{750D6164-D7E5-3A82-6E27-38649D1EA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78">
              <a:extLst>
                <a:ext uri="{FF2B5EF4-FFF2-40B4-BE49-F238E27FC236}">
                  <a16:creationId xmlns:a16="http://schemas.microsoft.com/office/drawing/2014/main" id="{6B90D0DB-7FBF-535A-2D4D-D6666C35A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79">
              <a:extLst>
                <a:ext uri="{FF2B5EF4-FFF2-40B4-BE49-F238E27FC236}">
                  <a16:creationId xmlns:a16="http://schemas.microsoft.com/office/drawing/2014/main" id="{D6BEADC3-B172-18EE-DD94-FC6AD931B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80">
              <a:extLst>
                <a:ext uri="{FF2B5EF4-FFF2-40B4-BE49-F238E27FC236}">
                  <a16:creationId xmlns:a16="http://schemas.microsoft.com/office/drawing/2014/main" id="{626D5BB7-8ECF-1EA0-FA8F-CC47564F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81">
              <a:extLst>
                <a:ext uri="{FF2B5EF4-FFF2-40B4-BE49-F238E27FC236}">
                  <a16:creationId xmlns:a16="http://schemas.microsoft.com/office/drawing/2014/main" id="{1565461E-1DB0-A946-F436-1C5D0ADB1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82">
              <a:extLst>
                <a:ext uri="{FF2B5EF4-FFF2-40B4-BE49-F238E27FC236}">
                  <a16:creationId xmlns:a16="http://schemas.microsoft.com/office/drawing/2014/main" id="{42E528F7-5FE3-272B-259F-8DEF28CEC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83">
              <a:extLst>
                <a:ext uri="{FF2B5EF4-FFF2-40B4-BE49-F238E27FC236}">
                  <a16:creationId xmlns:a16="http://schemas.microsoft.com/office/drawing/2014/main" id="{A769AB71-F424-085C-7B64-88362C304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84">
              <a:extLst>
                <a:ext uri="{FF2B5EF4-FFF2-40B4-BE49-F238E27FC236}">
                  <a16:creationId xmlns:a16="http://schemas.microsoft.com/office/drawing/2014/main" id="{0261083F-BD30-31D5-3CC1-EABF4C463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85">
              <a:extLst>
                <a:ext uri="{FF2B5EF4-FFF2-40B4-BE49-F238E27FC236}">
                  <a16:creationId xmlns:a16="http://schemas.microsoft.com/office/drawing/2014/main" id="{1B750002-4BDA-9EC2-F752-A8987824E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86">
              <a:extLst>
                <a:ext uri="{FF2B5EF4-FFF2-40B4-BE49-F238E27FC236}">
                  <a16:creationId xmlns:a16="http://schemas.microsoft.com/office/drawing/2014/main" id="{0BC6A297-9060-308D-AC7E-4B3D1C2B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87">
              <a:extLst>
                <a:ext uri="{FF2B5EF4-FFF2-40B4-BE49-F238E27FC236}">
                  <a16:creationId xmlns:a16="http://schemas.microsoft.com/office/drawing/2014/main" id="{6BB6A1B1-1EE8-AC13-E548-621B19A0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88">
              <a:extLst>
                <a:ext uri="{FF2B5EF4-FFF2-40B4-BE49-F238E27FC236}">
                  <a16:creationId xmlns:a16="http://schemas.microsoft.com/office/drawing/2014/main" id="{D25A19CE-7338-8B8F-7620-5E7BCEA32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89">
              <a:extLst>
                <a:ext uri="{FF2B5EF4-FFF2-40B4-BE49-F238E27FC236}">
                  <a16:creationId xmlns:a16="http://schemas.microsoft.com/office/drawing/2014/main" id="{2A51B41F-9286-65DF-7E26-DC52F08B2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90">
              <a:extLst>
                <a:ext uri="{FF2B5EF4-FFF2-40B4-BE49-F238E27FC236}">
                  <a16:creationId xmlns:a16="http://schemas.microsoft.com/office/drawing/2014/main" id="{D0CCFD40-BEAA-715A-48DA-6A3CE91ED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91">
              <a:extLst>
                <a:ext uri="{FF2B5EF4-FFF2-40B4-BE49-F238E27FC236}">
                  <a16:creationId xmlns:a16="http://schemas.microsoft.com/office/drawing/2014/main" id="{AE66E9D1-399A-62C9-2E16-9F556A561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92">
              <a:extLst>
                <a:ext uri="{FF2B5EF4-FFF2-40B4-BE49-F238E27FC236}">
                  <a16:creationId xmlns:a16="http://schemas.microsoft.com/office/drawing/2014/main" id="{4BD60B08-74C6-4D28-6949-7CE67FA0F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93">
              <a:extLst>
                <a:ext uri="{FF2B5EF4-FFF2-40B4-BE49-F238E27FC236}">
                  <a16:creationId xmlns:a16="http://schemas.microsoft.com/office/drawing/2014/main" id="{A1034F16-55EC-453C-C130-DEF0EDB1D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94">
              <a:extLst>
                <a:ext uri="{FF2B5EF4-FFF2-40B4-BE49-F238E27FC236}">
                  <a16:creationId xmlns:a16="http://schemas.microsoft.com/office/drawing/2014/main" id="{754DA9EB-6E0E-DEDA-1848-04148F28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95">
              <a:extLst>
                <a:ext uri="{FF2B5EF4-FFF2-40B4-BE49-F238E27FC236}">
                  <a16:creationId xmlns:a16="http://schemas.microsoft.com/office/drawing/2014/main" id="{6CD00614-579E-9AFE-C73B-D97CAF18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96">
              <a:extLst>
                <a:ext uri="{FF2B5EF4-FFF2-40B4-BE49-F238E27FC236}">
                  <a16:creationId xmlns:a16="http://schemas.microsoft.com/office/drawing/2014/main" id="{F2D228B6-B5F6-E4F8-E7CF-4784A55E7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97">
              <a:extLst>
                <a:ext uri="{FF2B5EF4-FFF2-40B4-BE49-F238E27FC236}">
                  <a16:creationId xmlns:a16="http://schemas.microsoft.com/office/drawing/2014/main" id="{2D3F55D7-35DC-B9B6-F3A6-9FFCE206D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8">
              <a:extLst>
                <a:ext uri="{FF2B5EF4-FFF2-40B4-BE49-F238E27FC236}">
                  <a16:creationId xmlns:a16="http://schemas.microsoft.com/office/drawing/2014/main" id="{76E36103-80B9-AF2A-39B9-5B3853949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99">
              <a:extLst>
                <a:ext uri="{FF2B5EF4-FFF2-40B4-BE49-F238E27FC236}">
                  <a16:creationId xmlns:a16="http://schemas.microsoft.com/office/drawing/2014/main" id="{E93119C8-9A67-6880-7870-F8E0EE550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00">
              <a:extLst>
                <a:ext uri="{FF2B5EF4-FFF2-40B4-BE49-F238E27FC236}">
                  <a16:creationId xmlns:a16="http://schemas.microsoft.com/office/drawing/2014/main" id="{88451A46-DA55-01C6-A79C-6FC1DCE5A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01">
              <a:extLst>
                <a:ext uri="{FF2B5EF4-FFF2-40B4-BE49-F238E27FC236}">
                  <a16:creationId xmlns:a16="http://schemas.microsoft.com/office/drawing/2014/main" id="{08AEA2F0-4E4D-890D-90AD-1F255F40E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02">
              <a:extLst>
                <a:ext uri="{FF2B5EF4-FFF2-40B4-BE49-F238E27FC236}">
                  <a16:creationId xmlns:a16="http://schemas.microsoft.com/office/drawing/2014/main" id="{3C27F683-9942-4A7F-1533-D64A9DF7E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03">
              <a:extLst>
                <a:ext uri="{FF2B5EF4-FFF2-40B4-BE49-F238E27FC236}">
                  <a16:creationId xmlns:a16="http://schemas.microsoft.com/office/drawing/2014/main" id="{7579A681-1CA0-D3EB-3515-EA9B50B3D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04">
              <a:extLst>
                <a:ext uri="{FF2B5EF4-FFF2-40B4-BE49-F238E27FC236}">
                  <a16:creationId xmlns:a16="http://schemas.microsoft.com/office/drawing/2014/main" id="{517BB720-2D72-C2A2-B2C7-A04B17B8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05">
              <a:extLst>
                <a:ext uri="{FF2B5EF4-FFF2-40B4-BE49-F238E27FC236}">
                  <a16:creationId xmlns:a16="http://schemas.microsoft.com/office/drawing/2014/main" id="{2A1A2295-DE09-D2C1-B85A-EACB06D4A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06">
              <a:extLst>
                <a:ext uri="{FF2B5EF4-FFF2-40B4-BE49-F238E27FC236}">
                  <a16:creationId xmlns:a16="http://schemas.microsoft.com/office/drawing/2014/main" id="{CA744E00-FC48-2C62-F36A-6D2050E95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3" name="Rectangle 182">
            <a:extLst>
              <a:ext uri="{FF2B5EF4-FFF2-40B4-BE49-F238E27FC236}">
                <a16:creationId xmlns:a16="http://schemas.microsoft.com/office/drawing/2014/main" id="{E00121F1-CD13-4B2F-FFB4-1DBCE2C2F0FE}"/>
              </a:ext>
            </a:extLst>
          </p:cNvPr>
          <p:cNvSpPr/>
          <p:nvPr/>
        </p:nvSpPr>
        <p:spPr>
          <a:xfrm>
            <a:off x="4994223" y="2340534"/>
            <a:ext cx="1280160" cy="12828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A044BFB9-93E7-C308-6330-A58FBAD42398}"/>
              </a:ext>
            </a:extLst>
          </p:cNvPr>
          <p:cNvSpPr/>
          <p:nvPr/>
        </p:nvSpPr>
        <p:spPr>
          <a:xfrm>
            <a:off x="6274383" y="2340534"/>
            <a:ext cx="1280160" cy="1282889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94A80D68-72CE-28FC-8988-F5913D87B6BC}"/>
              </a:ext>
            </a:extLst>
          </p:cNvPr>
          <p:cNvSpPr/>
          <p:nvPr/>
        </p:nvSpPr>
        <p:spPr>
          <a:xfrm>
            <a:off x="4994223" y="3623423"/>
            <a:ext cx="1280160" cy="12828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9F1B076-5C31-4A97-422C-E3BCFF437250}"/>
              </a:ext>
            </a:extLst>
          </p:cNvPr>
          <p:cNvSpPr/>
          <p:nvPr/>
        </p:nvSpPr>
        <p:spPr>
          <a:xfrm>
            <a:off x="6274383" y="3623423"/>
            <a:ext cx="1280160" cy="12828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Pentagon 186">
            <a:extLst>
              <a:ext uri="{FF2B5EF4-FFF2-40B4-BE49-F238E27FC236}">
                <a16:creationId xmlns:a16="http://schemas.microsoft.com/office/drawing/2014/main" id="{5DBB3FE3-91FE-9AD3-CF92-CFC864370820}"/>
              </a:ext>
            </a:extLst>
          </p:cNvPr>
          <p:cNvSpPr/>
          <p:nvPr/>
        </p:nvSpPr>
        <p:spPr>
          <a:xfrm rot="16200000">
            <a:off x="4788142" y="854293"/>
            <a:ext cx="1692322" cy="1280160"/>
          </a:xfrm>
          <a:prstGeom prst="homePlate">
            <a:avLst>
              <a:gd name="adj" fmla="val 361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Pentagon 187">
            <a:extLst>
              <a:ext uri="{FF2B5EF4-FFF2-40B4-BE49-F238E27FC236}">
                <a16:creationId xmlns:a16="http://schemas.microsoft.com/office/drawing/2014/main" id="{7FD7D6DA-9D49-DCA1-45D4-504CF296AEC1}"/>
              </a:ext>
            </a:extLst>
          </p:cNvPr>
          <p:cNvSpPr/>
          <p:nvPr/>
        </p:nvSpPr>
        <p:spPr>
          <a:xfrm>
            <a:off x="7554543" y="2341898"/>
            <a:ext cx="1692322" cy="1280160"/>
          </a:xfrm>
          <a:prstGeom prst="homePlate">
            <a:avLst>
              <a:gd name="adj" fmla="val 36141"/>
            </a:avLst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Pentagon 188">
            <a:extLst>
              <a:ext uri="{FF2B5EF4-FFF2-40B4-BE49-F238E27FC236}">
                <a16:creationId xmlns:a16="http://schemas.microsoft.com/office/drawing/2014/main" id="{3C7962AD-05CC-633E-0263-D16C696587BF}"/>
              </a:ext>
            </a:extLst>
          </p:cNvPr>
          <p:cNvSpPr/>
          <p:nvPr/>
        </p:nvSpPr>
        <p:spPr>
          <a:xfrm rot="5400000">
            <a:off x="6068302" y="5111028"/>
            <a:ext cx="1692322" cy="1280160"/>
          </a:xfrm>
          <a:prstGeom prst="homePlate">
            <a:avLst>
              <a:gd name="adj" fmla="val 3614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Pentagon 189">
            <a:extLst>
              <a:ext uri="{FF2B5EF4-FFF2-40B4-BE49-F238E27FC236}">
                <a16:creationId xmlns:a16="http://schemas.microsoft.com/office/drawing/2014/main" id="{14974B8A-4DB2-8B2D-33B0-978B077AA7EB}"/>
              </a:ext>
            </a:extLst>
          </p:cNvPr>
          <p:cNvSpPr/>
          <p:nvPr/>
        </p:nvSpPr>
        <p:spPr>
          <a:xfrm rot="10800000">
            <a:off x="3301901" y="3624787"/>
            <a:ext cx="1692322" cy="1280160"/>
          </a:xfrm>
          <a:prstGeom prst="homePlate">
            <a:avLst>
              <a:gd name="adj" fmla="val 3614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F479E898-8F1E-F443-6E78-09C091D665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>
            <a:off x="6274384" y="4906312"/>
            <a:ext cx="1280160" cy="214270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44D77953-E557-BC3A-C234-36DFFD6A9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 rot="5400000">
            <a:off x="4247009" y="4155003"/>
            <a:ext cx="1280160" cy="21427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A27425BD-3BA2-0097-0A96-3B85301E5E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 rot="16200000">
            <a:off x="7021597" y="2873479"/>
            <a:ext cx="1280160" cy="214270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93609ADE-61A9-F4B4-C071-FF48557888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41"/>
          <a:stretch/>
        </p:blipFill>
        <p:spPr>
          <a:xfrm flipH="1" flipV="1">
            <a:off x="4994222" y="2124900"/>
            <a:ext cx="1280160" cy="214270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6D102E8E-7E9A-DEE5-0C33-0F85A17AA01F}"/>
              </a:ext>
            </a:extLst>
          </p:cNvPr>
          <p:cNvSpPr txBox="1"/>
          <p:nvPr/>
        </p:nvSpPr>
        <p:spPr>
          <a:xfrm>
            <a:off x="4994221" y="1149280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C8B9844-8D28-F17F-177B-A05FBAB02D02}"/>
              </a:ext>
            </a:extLst>
          </p:cNvPr>
          <p:cNvSpPr txBox="1"/>
          <p:nvPr/>
        </p:nvSpPr>
        <p:spPr>
          <a:xfrm>
            <a:off x="7661677" y="2472781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4A8A41D-C078-88D7-4898-C473D5FF0F9A}"/>
              </a:ext>
            </a:extLst>
          </p:cNvPr>
          <p:cNvSpPr txBox="1"/>
          <p:nvPr/>
        </p:nvSpPr>
        <p:spPr>
          <a:xfrm>
            <a:off x="6274382" y="5117718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9157C9B-8C92-1C25-4869-97ED29060361}"/>
              </a:ext>
            </a:extLst>
          </p:cNvPr>
          <p:cNvSpPr txBox="1"/>
          <p:nvPr/>
        </p:nvSpPr>
        <p:spPr>
          <a:xfrm>
            <a:off x="3615116" y="3754306"/>
            <a:ext cx="1280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34D465B-0C54-E32E-15FE-0EFE53488F85}"/>
              </a:ext>
            </a:extLst>
          </p:cNvPr>
          <p:cNvSpPr/>
          <p:nvPr/>
        </p:nvSpPr>
        <p:spPr>
          <a:xfrm>
            <a:off x="6263105" y="1506863"/>
            <a:ext cx="3610596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Fatema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Hajizadah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FA9848A-5E23-0E8B-C758-C9FAD4B9A171}"/>
              </a:ext>
            </a:extLst>
          </p:cNvPr>
          <p:cNvSpPr/>
          <p:nvPr/>
        </p:nvSpPr>
        <p:spPr>
          <a:xfrm>
            <a:off x="7515391" y="3820091"/>
            <a:ext cx="3610596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Ulijaszek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Scott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227F040-E7B8-0F49-EE5B-9625DA4B8EEB}"/>
              </a:ext>
            </a:extLst>
          </p:cNvPr>
          <p:cNvSpPr/>
          <p:nvPr/>
        </p:nvSpPr>
        <p:spPr>
          <a:xfrm>
            <a:off x="2700431" y="4851505"/>
            <a:ext cx="3610596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Lynnette N. Bhebhe</a:t>
            </a:r>
          </a:p>
          <a:p>
            <a:pPr algn="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D9D9881-897A-0F1B-A01B-5BD1AF0C255A}"/>
              </a:ext>
            </a:extLst>
          </p:cNvPr>
          <p:cNvSpPr/>
          <p:nvPr/>
        </p:nvSpPr>
        <p:spPr>
          <a:xfrm>
            <a:off x="1382008" y="2535666"/>
            <a:ext cx="3610596" cy="95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Alexandre E. Fraser</a:t>
            </a:r>
          </a:p>
        </p:txBody>
      </p:sp>
      <p:pic>
        <p:nvPicPr>
          <p:cNvPr id="203" name="Picture 202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5447C71F-F614-1768-3D42-4620CBCC9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643" y="3628605"/>
            <a:ext cx="1286456" cy="1287119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8A032AEC-EF3E-34CF-D550-BB4B7F3D4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29" y="2340729"/>
            <a:ext cx="1282450" cy="1293471"/>
          </a:xfrm>
          <a:prstGeom prst="rect">
            <a:avLst/>
          </a:prstGeom>
        </p:spPr>
      </p:pic>
      <p:pic>
        <p:nvPicPr>
          <p:cNvPr id="206" name="Picture 205" descr="A picture containing person, clothing, wearing, posing&#10;&#10;Description automatically generated">
            <a:extLst>
              <a:ext uri="{FF2B5EF4-FFF2-40B4-BE49-F238E27FC236}">
                <a16:creationId xmlns:a16="http://schemas.microsoft.com/office/drawing/2014/main" id="{7BA7C1E9-CE5B-2816-BA72-6292B2068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040" y="2337018"/>
            <a:ext cx="1294502" cy="1280160"/>
          </a:xfrm>
          <a:prstGeom prst="rect">
            <a:avLst/>
          </a:prstGeom>
        </p:spPr>
      </p:pic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3ACEA686-4B6F-A66A-0CCC-DE0A9A8BC756}"/>
              </a:ext>
            </a:extLst>
          </p:cNvPr>
          <p:cNvCxnSpPr/>
          <p:nvPr/>
        </p:nvCxnSpPr>
        <p:spPr>
          <a:xfrm>
            <a:off x="567834" y="445148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1" name="Picture 210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1BC24ECA-3AC0-D0ED-13DC-561E24971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312" y="3618693"/>
            <a:ext cx="1284085" cy="131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14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Acknowledgements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8299E7F-C5D3-E86A-262D-B3FB0B1E2FEA}"/>
              </a:ext>
            </a:extLst>
          </p:cNvPr>
          <p:cNvGrpSpPr/>
          <p:nvPr/>
        </p:nvGrpSpPr>
        <p:grpSpPr>
          <a:xfrm>
            <a:off x="2328007" y="3368872"/>
            <a:ext cx="2309927" cy="3036724"/>
            <a:chOff x="998564" y="2266950"/>
            <a:chExt cx="2309350" cy="3248604"/>
          </a:xfrm>
          <a:noFill/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838375-73A2-282C-A1B5-758696306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5850" y="2266950"/>
              <a:ext cx="2134779" cy="2590800"/>
            </a:xfrm>
            <a:prstGeom prst="rect">
              <a:avLst/>
            </a:prstGeom>
            <a:grpFill/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BB938-8480-793B-910F-66EF6416C70C}"/>
                </a:ext>
              </a:extLst>
            </p:cNvPr>
            <p:cNvSpPr txBox="1"/>
            <p:nvPr/>
          </p:nvSpPr>
          <p:spPr>
            <a:xfrm>
              <a:off x="998564" y="5146222"/>
              <a:ext cx="230935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BW" dirty="0"/>
                <a:t>Prof Conrad Bessant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6780CA5-1023-C58B-D22A-AA8EF369E766}"/>
              </a:ext>
            </a:extLst>
          </p:cNvPr>
          <p:cNvGrpSpPr/>
          <p:nvPr/>
        </p:nvGrpSpPr>
        <p:grpSpPr>
          <a:xfrm>
            <a:off x="5731877" y="3262267"/>
            <a:ext cx="2135312" cy="3170075"/>
            <a:chOff x="5938722" y="2266950"/>
            <a:chExt cx="2309928" cy="32486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3FD6FA9-404B-3986-EA43-1CACF279D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0750" y="2266950"/>
              <a:ext cx="2247900" cy="25908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AF5240-6E0B-D99F-03BB-845D34E8CAEA}"/>
                </a:ext>
              </a:extLst>
            </p:cNvPr>
            <p:cNvSpPr txBox="1"/>
            <p:nvPr/>
          </p:nvSpPr>
          <p:spPr>
            <a:xfrm>
              <a:off x="5938722" y="5146222"/>
              <a:ext cx="23099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W" dirty="0"/>
                <a:t>Dr Matteo Fumagalli</a:t>
              </a:r>
            </a:p>
          </p:txBody>
        </p:sp>
      </p:grpSp>
      <p:pic>
        <p:nvPicPr>
          <p:cNvPr id="192" name="Picture 191">
            <a:extLst>
              <a:ext uri="{FF2B5EF4-FFF2-40B4-BE49-F238E27FC236}">
                <a16:creationId xmlns:a16="http://schemas.microsoft.com/office/drawing/2014/main" id="{5874D980-8344-652B-6E80-DAC144564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150" y="1311776"/>
            <a:ext cx="1854579" cy="939722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31E1DE3E-4471-B158-6AD1-2559AB6C1216}"/>
              </a:ext>
            </a:extLst>
          </p:cNvPr>
          <p:cNvSpPr txBox="1"/>
          <p:nvPr/>
        </p:nvSpPr>
        <p:spPr>
          <a:xfrm>
            <a:off x="4122151" y="2455035"/>
            <a:ext cx="283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W" sz="2400" dirty="0"/>
              <a:t>Superivisors:</a:t>
            </a: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E6C5DD1-6B64-B68A-08C7-28BB91B51B00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518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building with columns and a lawn in front of it&#10;&#10;Description automatically generated with low confidence">
            <a:extLst>
              <a:ext uri="{FF2B5EF4-FFF2-40B4-BE49-F238E27FC236}">
                <a16:creationId xmlns:a16="http://schemas.microsoft.com/office/drawing/2014/main" id="{75AD1444-BF1B-AB61-CAA2-B5948373D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23" r="10900" b="1"/>
          <a:stretch/>
        </p:blipFill>
        <p:spPr>
          <a:xfrm>
            <a:off x="-119270" y="-99391"/>
            <a:ext cx="12311270" cy="69842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2D1CFC-A3FA-DB45-5EDA-C57A08DF43F3}"/>
              </a:ext>
            </a:extLst>
          </p:cNvPr>
          <p:cNvSpPr/>
          <p:nvPr/>
        </p:nvSpPr>
        <p:spPr>
          <a:xfrm>
            <a:off x="3388209" y="5513342"/>
            <a:ext cx="436514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b="1" cap="none" spc="0" dirty="0">
                <a:ln w="0"/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5558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31CB98-AE6B-F8B2-772C-97B077E8048C}"/>
              </a:ext>
            </a:extLst>
          </p:cNvPr>
          <p:cNvSpPr txBox="1"/>
          <p:nvPr/>
        </p:nvSpPr>
        <p:spPr>
          <a:xfrm>
            <a:off x="626788" y="1358537"/>
            <a:ext cx="9666743" cy="5024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Type 1 diabetes mellitus (T1D) is an autoimmune disorder that results in the loss of  insulin-producing pancreatic beta cells in genetically predisposed individuals, ultimately resulting in insulin deficiency and hyperglycaemia</a:t>
            </a:r>
            <a:r>
              <a:rPr lang="en-GB" b="1" dirty="0">
                <a:latin typeface="Century Gothic" panose="020B0502020202020204" pitchFamily="34" charset="0"/>
              </a:rPr>
              <a:t>. (</a:t>
            </a:r>
            <a:r>
              <a:rPr lang="en-GB" b="1" dirty="0" err="1">
                <a:latin typeface="Century Gothic" panose="020B0502020202020204" pitchFamily="34" charset="0"/>
              </a:rPr>
              <a:t>Nyaga</a:t>
            </a:r>
            <a:r>
              <a:rPr lang="en-GB" b="1" dirty="0">
                <a:latin typeface="Century Gothic" panose="020B0502020202020204" pitchFamily="34" charset="0"/>
              </a:rPr>
              <a:t> et al.,</a:t>
            </a:r>
            <a:r>
              <a:rPr lang="en-GB" b="1" i="1" dirty="0">
                <a:latin typeface="Century Gothic" panose="020B0502020202020204" pitchFamily="34" charset="0"/>
              </a:rPr>
              <a:t> </a:t>
            </a:r>
            <a:r>
              <a:rPr lang="en-GB" b="1" dirty="0">
                <a:latin typeface="Century Gothic" panose="020B0502020202020204" pitchFamily="34" charset="0"/>
              </a:rPr>
              <a:t>2018)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b="1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Genome-wide association studies (GWAS) have identified a large number of genetic variants, or SNPs (single nucleotide polymorphisms) that confer higher susceptibility to T1D mostly in the HLA system.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Other genetic loci (non-HLA )are believed to influence population-level risk for T1D, although it is poorly understood how these contribute to disease susceptibility </a:t>
            </a:r>
            <a:r>
              <a:rPr lang="en-GB" b="1" dirty="0">
                <a:latin typeface="Century Gothic" panose="020B0502020202020204" pitchFamily="34" charset="0"/>
              </a:rPr>
              <a:t>(Ram et al., 2016).</a:t>
            </a:r>
          </a:p>
          <a:p>
            <a:pPr>
              <a:lnSpc>
                <a:spcPct val="150000"/>
              </a:lnSpc>
            </a:pPr>
            <a:endParaRPr lang="en-GB" b="1" dirty="0"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CBEB1C-A798-B823-C544-86C76EE9C95F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 Global Burden of Diabetes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82040267-DEDA-CC8F-77EF-098DD8A33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1" r="6935"/>
          <a:stretch/>
        </p:blipFill>
        <p:spPr>
          <a:xfrm>
            <a:off x="499511" y="1231133"/>
            <a:ext cx="9956454" cy="505078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7E2D0D-80EF-BDC4-475A-C131DF66F273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15D4A4-422A-87DB-62DF-BEBF7D00B6A7}"/>
              </a:ext>
            </a:extLst>
          </p:cNvPr>
          <p:cNvSpPr txBox="1"/>
          <p:nvPr/>
        </p:nvSpPr>
        <p:spPr>
          <a:xfrm>
            <a:off x="3909391" y="6477864"/>
            <a:ext cx="2289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W" sz="1400" dirty="0">
                <a:latin typeface="Century Gothic" panose="020B0502020202020204" pitchFamily="34" charset="0"/>
              </a:rPr>
              <a:t>IDF Diabetes Atlas, 2015 </a:t>
            </a:r>
          </a:p>
        </p:txBody>
      </p:sp>
    </p:spTree>
    <p:extLst>
      <p:ext uri="{BB962C8B-B14F-4D97-AF65-F5344CB8AC3E}">
        <p14:creationId xmlns:p14="http://schemas.microsoft.com/office/powerpoint/2010/main" val="2862712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Population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5F2A42-7AB0-9F86-D090-123240436E51}"/>
              </a:ext>
            </a:extLst>
          </p:cNvPr>
          <p:cNvSpPr txBox="1"/>
          <p:nvPr/>
        </p:nvSpPr>
        <p:spPr>
          <a:xfrm>
            <a:off x="626788" y="902409"/>
            <a:ext cx="10664064" cy="5856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BW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Century Gothic" panose="020B0502020202020204" pitchFamily="34" charset="0"/>
              </a:rPr>
              <a:t>There is population level genetic variation that can be identified by analyses of microsatellite loci and the quantitative evaluation of allelic frequencies </a:t>
            </a:r>
            <a:r>
              <a:rPr lang="en-GB" b="1" dirty="0">
                <a:latin typeface="Century Gothic" panose="020B0502020202020204" pitchFamily="34" charset="0"/>
              </a:rPr>
              <a:t>(Witherspoon et al., 2007). </a:t>
            </a:r>
            <a:endParaRPr lang="en-BW" b="1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endParaRPr lang="en-BW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BW" dirty="0">
                <a:latin typeface="Century Gothic" panose="020B0502020202020204" pitchFamily="34" charset="0"/>
              </a:rPr>
              <a:t>Selected populations: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BW" dirty="0">
                <a:latin typeface="Century Gothic" panose="020B0502020202020204" pitchFamily="34" charset="0"/>
              </a:rPr>
              <a:t>British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BW" dirty="0">
                <a:latin typeface="Century Gothic" panose="020B0502020202020204" pitchFamily="34" charset="0"/>
              </a:rPr>
              <a:t>Han Chinese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BW" dirty="0">
                <a:latin typeface="Century Gothic" panose="020B0502020202020204" pitchFamily="34" charset="0"/>
              </a:rPr>
              <a:t>Yoruba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BW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BW" dirty="0">
                <a:latin typeface="Century Gothic" panose="020B0502020202020204" pitchFamily="34" charset="0"/>
              </a:rPr>
              <a:t>Reasons: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W" dirty="0">
                <a:latin typeface="Century Gothic" panose="020B0502020202020204" pitchFamily="34" charset="0"/>
              </a:rPr>
              <a:t>Differences in T1D prevalence (low, medium and high) in the 3 populations.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BW" dirty="0">
                <a:latin typeface="Century Gothic" panose="020B0502020202020204" pitchFamily="34" charset="0"/>
              </a:rPr>
              <a:t>Availabiity of data for each population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</a:rPr>
              <a:t>Effects of certain SNPs vary in these populations </a:t>
            </a:r>
            <a:r>
              <a:rPr lang="en-GB" b="1" dirty="0">
                <a:latin typeface="Century Gothic" panose="020B0502020202020204" pitchFamily="34" charset="0"/>
              </a:rPr>
              <a:t>(</a:t>
            </a:r>
            <a:r>
              <a:rPr lang="en-GB" b="1" dirty="0" err="1">
                <a:latin typeface="Century Gothic" panose="020B0502020202020204" pitchFamily="34" charset="0"/>
              </a:rPr>
              <a:t>Nyaga</a:t>
            </a:r>
            <a:r>
              <a:rPr lang="en-GB" b="1" dirty="0">
                <a:latin typeface="Century Gothic" panose="020B0502020202020204" pitchFamily="34" charset="0"/>
              </a:rPr>
              <a:t> et al.,</a:t>
            </a:r>
            <a:r>
              <a:rPr lang="en-GB" b="1" i="1" dirty="0">
                <a:latin typeface="Century Gothic" panose="020B0502020202020204" pitchFamily="34" charset="0"/>
              </a:rPr>
              <a:t> </a:t>
            </a:r>
            <a:r>
              <a:rPr lang="en-GB" b="1" dirty="0">
                <a:latin typeface="Century Gothic" panose="020B0502020202020204" pitchFamily="34" charset="0"/>
              </a:rPr>
              <a:t>2018)</a:t>
            </a:r>
          </a:p>
          <a:p>
            <a:pPr>
              <a:lnSpc>
                <a:spcPct val="150000"/>
              </a:lnSpc>
            </a:pPr>
            <a:endParaRPr lang="en-BW" dirty="0">
              <a:latin typeface="Century Gothic" panose="020B0502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BA01E4-DC53-84AC-97C5-09494C33F0D7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" name="Group 28">
            <a:extLst>
              <a:ext uri="{FF2B5EF4-FFF2-40B4-BE49-F238E27FC236}">
                <a16:creationId xmlns:a16="http://schemas.microsoft.com/office/drawing/2014/main" id="{E669B8F0-84A8-2A0A-DAA9-0F3E00E4417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6080" y="1011678"/>
            <a:ext cx="10727026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10" name="Freeform 29">
              <a:extLst>
                <a:ext uri="{FF2B5EF4-FFF2-40B4-BE49-F238E27FC236}">
                  <a16:creationId xmlns:a16="http://schemas.microsoft.com/office/drawing/2014/main" id="{F513B13C-CDC8-496E-9FA7-C8E3EBEC7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BE797010-8BAA-865A-95C7-2568ECBAB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1F657FBE-B5B3-9E9C-ACEE-EA88DE399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3E6274F4-5D2D-9FEB-0E20-4859A2752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071C6E99-86F7-F6A5-90CC-6E54BC295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4">
              <a:extLst>
                <a:ext uri="{FF2B5EF4-FFF2-40B4-BE49-F238E27FC236}">
                  <a16:creationId xmlns:a16="http://schemas.microsoft.com/office/drawing/2014/main" id="{014F3DD6-B0F5-8A0B-FA1A-64BF53620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ABBCF1CA-4C20-EBB7-E6BC-7F3D2A58D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6">
              <a:extLst>
                <a:ext uri="{FF2B5EF4-FFF2-40B4-BE49-F238E27FC236}">
                  <a16:creationId xmlns:a16="http://schemas.microsoft.com/office/drawing/2014/main" id="{33DE7E7F-4DBB-0EA6-E294-B4AFEC3FE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3DAB8A08-DB76-BA11-42C5-4E524E269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3ED92031-7ACA-5A59-DA5C-163F14F88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C8770539-539A-5C8E-E469-EA065BB63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FF4AE196-7AAF-ED75-484D-842F2F732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1">
              <a:extLst>
                <a:ext uri="{FF2B5EF4-FFF2-40B4-BE49-F238E27FC236}">
                  <a16:creationId xmlns:a16="http://schemas.microsoft.com/office/drawing/2014/main" id="{6642AD5E-5E9C-FE75-722D-EE314E56C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2">
              <a:extLst>
                <a:ext uri="{FF2B5EF4-FFF2-40B4-BE49-F238E27FC236}">
                  <a16:creationId xmlns:a16="http://schemas.microsoft.com/office/drawing/2014/main" id="{82D42A5A-3621-0CD2-FFFC-980B23E41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3">
              <a:extLst>
                <a:ext uri="{FF2B5EF4-FFF2-40B4-BE49-F238E27FC236}">
                  <a16:creationId xmlns:a16="http://schemas.microsoft.com/office/drawing/2014/main" id="{5DE52171-EA7E-7E85-88A4-1F5D82E97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4">
              <a:extLst>
                <a:ext uri="{FF2B5EF4-FFF2-40B4-BE49-F238E27FC236}">
                  <a16:creationId xmlns:a16="http://schemas.microsoft.com/office/drawing/2014/main" id="{73155378-A35D-FB02-2E14-1EDB179F2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3AC38FFF-6078-9C17-2726-DB8ED6618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64DDAFE5-0CA6-C2CD-1AE6-ABDC67147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9C50570F-E1DA-8AC4-91B5-067BF7258F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8">
              <a:extLst>
                <a:ext uri="{FF2B5EF4-FFF2-40B4-BE49-F238E27FC236}">
                  <a16:creationId xmlns:a16="http://schemas.microsoft.com/office/drawing/2014/main" id="{186E6987-86BB-1D83-62C9-4191BA082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9">
              <a:extLst>
                <a:ext uri="{FF2B5EF4-FFF2-40B4-BE49-F238E27FC236}">
                  <a16:creationId xmlns:a16="http://schemas.microsoft.com/office/drawing/2014/main" id="{E50A1C48-E86A-ED0D-D566-4172B4E08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0">
              <a:extLst>
                <a:ext uri="{FF2B5EF4-FFF2-40B4-BE49-F238E27FC236}">
                  <a16:creationId xmlns:a16="http://schemas.microsoft.com/office/drawing/2014/main" id="{96A71D84-CD61-2126-67A1-58681EAEF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id="{120DCDAE-D45D-5B11-BE9B-845F81C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2">
              <a:extLst>
                <a:ext uri="{FF2B5EF4-FFF2-40B4-BE49-F238E27FC236}">
                  <a16:creationId xmlns:a16="http://schemas.microsoft.com/office/drawing/2014/main" id="{81BD6C5E-F8C1-18F9-62B8-B9050209B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3">
              <a:extLst>
                <a:ext uri="{FF2B5EF4-FFF2-40B4-BE49-F238E27FC236}">
                  <a16:creationId xmlns:a16="http://schemas.microsoft.com/office/drawing/2014/main" id="{24A4838A-459B-7537-F86F-FB7A99FFB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4">
              <a:extLst>
                <a:ext uri="{FF2B5EF4-FFF2-40B4-BE49-F238E27FC236}">
                  <a16:creationId xmlns:a16="http://schemas.microsoft.com/office/drawing/2014/main" id="{F46D74B3-E847-16E5-E3E0-5060F9ABC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5">
              <a:extLst>
                <a:ext uri="{FF2B5EF4-FFF2-40B4-BE49-F238E27FC236}">
                  <a16:creationId xmlns:a16="http://schemas.microsoft.com/office/drawing/2014/main" id="{D6546A73-86A3-3C88-510D-96DD34E403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6">
              <a:extLst>
                <a:ext uri="{FF2B5EF4-FFF2-40B4-BE49-F238E27FC236}">
                  <a16:creationId xmlns:a16="http://schemas.microsoft.com/office/drawing/2014/main" id="{5D14611C-DC89-FC8A-C907-B578CB08C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7">
              <a:extLst>
                <a:ext uri="{FF2B5EF4-FFF2-40B4-BE49-F238E27FC236}">
                  <a16:creationId xmlns:a16="http://schemas.microsoft.com/office/drawing/2014/main" id="{86BB0B49-5133-E741-1340-52F946636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8">
              <a:extLst>
                <a:ext uri="{FF2B5EF4-FFF2-40B4-BE49-F238E27FC236}">
                  <a16:creationId xmlns:a16="http://schemas.microsoft.com/office/drawing/2014/main" id="{957F3B54-38CD-BF1A-7E13-793894A27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9">
              <a:extLst>
                <a:ext uri="{FF2B5EF4-FFF2-40B4-BE49-F238E27FC236}">
                  <a16:creationId xmlns:a16="http://schemas.microsoft.com/office/drawing/2014/main" id="{F0FE5F85-30F2-5B58-01FE-1D4EB569C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0">
              <a:extLst>
                <a:ext uri="{FF2B5EF4-FFF2-40B4-BE49-F238E27FC236}">
                  <a16:creationId xmlns:a16="http://schemas.microsoft.com/office/drawing/2014/main" id="{4A23CBCD-BEFD-2A9C-B025-A395FFCFF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1">
              <a:extLst>
                <a:ext uri="{FF2B5EF4-FFF2-40B4-BE49-F238E27FC236}">
                  <a16:creationId xmlns:a16="http://schemas.microsoft.com/office/drawing/2014/main" id="{092010A3-BDB7-FD43-42A7-077EF9408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34E6D172-50AA-5D85-3F96-38B0FBF35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3">
              <a:extLst>
                <a:ext uri="{FF2B5EF4-FFF2-40B4-BE49-F238E27FC236}">
                  <a16:creationId xmlns:a16="http://schemas.microsoft.com/office/drawing/2014/main" id="{C0036C64-7673-9627-271B-BDDB51F0D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4">
              <a:extLst>
                <a:ext uri="{FF2B5EF4-FFF2-40B4-BE49-F238E27FC236}">
                  <a16:creationId xmlns:a16="http://schemas.microsoft.com/office/drawing/2014/main" id="{22D9C3AD-F7A8-36EB-A40E-FDF30061A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5">
              <a:extLst>
                <a:ext uri="{FF2B5EF4-FFF2-40B4-BE49-F238E27FC236}">
                  <a16:creationId xmlns:a16="http://schemas.microsoft.com/office/drawing/2014/main" id="{F0D62324-6451-7E0A-3ABE-A08B24658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6">
              <a:extLst>
                <a:ext uri="{FF2B5EF4-FFF2-40B4-BE49-F238E27FC236}">
                  <a16:creationId xmlns:a16="http://schemas.microsoft.com/office/drawing/2014/main" id="{28B0F9EF-C84D-3332-D1EF-85751A2AC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id="{FDF11633-A515-7E0D-E03B-73416B56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id="{262EF66E-DD9F-B91B-4173-1FFCB93BF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id="{45063069-918B-5A34-7F79-C0807FD2D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id="{07D033CA-86B6-7F20-34FC-2CCB6C3D5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id="{027575AC-DED0-EEFA-54E6-F2976C286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2">
              <a:extLst>
                <a:ext uri="{FF2B5EF4-FFF2-40B4-BE49-F238E27FC236}">
                  <a16:creationId xmlns:a16="http://schemas.microsoft.com/office/drawing/2014/main" id="{FF8F93B1-3982-C4A8-6ADE-2CFE3C214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3">
              <a:extLst>
                <a:ext uri="{FF2B5EF4-FFF2-40B4-BE49-F238E27FC236}">
                  <a16:creationId xmlns:a16="http://schemas.microsoft.com/office/drawing/2014/main" id="{C2BA5B69-B7A8-D308-8666-42DFE048B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id="{34EDC459-2C60-D300-AF6D-B18DA8DC7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5">
              <a:extLst>
                <a:ext uri="{FF2B5EF4-FFF2-40B4-BE49-F238E27FC236}">
                  <a16:creationId xmlns:a16="http://schemas.microsoft.com/office/drawing/2014/main" id="{0FBC9006-DA8C-C5ED-6C8E-059CBEDBF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6">
              <a:extLst>
                <a:ext uri="{FF2B5EF4-FFF2-40B4-BE49-F238E27FC236}">
                  <a16:creationId xmlns:a16="http://schemas.microsoft.com/office/drawing/2014/main" id="{3736D835-3FFF-E596-4E94-4105A6A68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7">
              <a:extLst>
                <a:ext uri="{FF2B5EF4-FFF2-40B4-BE49-F238E27FC236}">
                  <a16:creationId xmlns:a16="http://schemas.microsoft.com/office/drawing/2014/main" id="{82B0AAAA-E2C5-8C54-740E-D3176B0AE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78">
              <a:extLst>
                <a:ext uri="{FF2B5EF4-FFF2-40B4-BE49-F238E27FC236}">
                  <a16:creationId xmlns:a16="http://schemas.microsoft.com/office/drawing/2014/main" id="{F9BF99FD-313F-C9DD-2540-D12850258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79">
              <a:extLst>
                <a:ext uri="{FF2B5EF4-FFF2-40B4-BE49-F238E27FC236}">
                  <a16:creationId xmlns:a16="http://schemas.microsoft.com/office/drawing/2014/main" id="{45CE4D1A-4159-229D-86E4-4C200A50C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0">
              <a:extLst>
                <a:ext uri="{FF2B5EF4-FFF2-40B4-BE49-F238E27FC236}">
                  <a16:creationId xmlns:a16="http://schemas.microsoft.com/office/drawing/2014/main" id="{AF0DEEEC-5739-3B76-E25B-E4455FC15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1">
              <a:extLst>
                <a:ext uri="{FF2B5EF4-FFF2-40B4-BE49-F238E27FC236}">
                  <a16:creationId xmlns:a16="http://schemas.microsoft.com/office/drawing/2014/main" id="{242096FF-910E-B94F-388A-9551CB6ED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2">
              <a:extLst>
                <a:ext uri="{FF2B5EF4-FFF2-40B4-BE49-F238E27FC236}">
                  <a16:creationId xmlns:a16="http://schemas.microsoft.com/office/drawing/2014/main" id="{FBBDC81F-6F57-AEE2-CE2D-E94CBC34A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3">
              <a:extLst>
                <a:ext uri="{FF2B5EF4-FFF2-40B4-BE49-F238E27FC236}">
                  <a16:creationId xmlns:a16="http://schemas.microsoft.com/office/drawing/2014/main" id="{C3C118C2-6241-166E-0DBA-EA2754D6F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4">
              <a:extLst>
                <a:ext uri="{FF2B5EF4-FFF2-40B4-BE49-F238E27FC236}">
                  <a16:creationId xmlns:a16="http://schemas.microsoft.com/office/drawing/2014/main" id="{96229F8E-3B9D-47E2-D0DE-F8D35E89D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29B80173-CDFE-2D43-4235-946EB3605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6">
              <a:extLst>
                <a:ext uri="{FF2B5EF4-FFF2-40B4-BE49-F238E27FC236}">
                  <a16:creationId xmlns:a16="http://schemas.microsoft.com/office/drawing/2014/main" id="{4E7B4A28-D6E6-3BAE-0F34-14F594DB3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A44EE955-0509-0BEF-4DC8-D24368308D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188A874F-5334-6726-2842-FCA5B15D8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9">
              <a:extLst>
                <a:ext uri="{FF2B5EF4-FFF2-40B4-BE49-F238E27FC236}">
                  <a16:creationId xmlns:a16="http://schemas.microsoft.com/office/drawing/2014/main" id="{CA596960-5A7B-017D-DFC3-46DC9207C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0">
              <a:extLst>
                <a:ext uri="{FF2B5EF4-FFF2-40B4-BE49-F238E27FC236}">
                  <a16:creationId xmlns:a16="http://schemas.microsoft.com/office/drawing/2014/main" id="{F73FE485-04C4-6C74-DCDB-EA2B55025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91">
              <a:extLst>
                <a:ext uri="{FF2B5EF4-FFF2-40B4-BE49-F238E27FC236}">
                  <a16:creationId xmlns:a16="http://schemas.microsoft.com/office/drawing/2014/main" id="{C6314BE1-CE30-12F4-951A-AB4A7E87B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2">
              <a:extLst>
                <a:ext uri="{FF2B5EF4-FFF2-40B4-BE49-F238E27FC236}">
                  <a16:creationId xmlns:a16="http://schemas.microsoft.com/office/drawing/2014/main" id="{D1BA1BC4-ECBA-C41D-2551-703DB14D6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3">
              <a:extLst>
                <a:ext uri="{FF2B5EF4-FFF2-40B4-BE49-F238E27FC236}">
                  <a16:creationId xmlns:a16="http://schemas.microsoft.com/office/drawing/2014/main" id="{5638D766-E458-56AE-BBF8-1302F59E1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4">
              <a:extLst>
                <a:ext uri="{FF2B5EF4-FFF2-40B4-BE49-F238E27FC236}">
                  <a16:creationId xmlns:a16="http://schemas.microsoft.com/office/drawing/2014/main" id="{B08A339E-7048-F0F9-EC80-AA90698D3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95">
              <a:extLst>
                <a:ext uri="{FF2B5EF4-FFF2-40B4-BE49-F238E27FC236}">
                  <a16:creationId xmlns:a16="http://schemas.microsoft.com/office/drawing/2014/main" id="{C6F39C8D-7AAD-70C8-AE70-E2B9CE4E9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6">
              <a:extLst>
                <a:ext uri="{FF2B5EF4-FFF2-40B4-BE49-F238E27FC236}">
                  <a16:creationId xmlns:a16="http://schemas.microsoft.com/office/drawing/2014/main" id="{DC7656BE-A21A-A23F-DF8E-FAB025867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7">
              <a:extLst>
                <a:ext uri="{FF2B5EF4-FFF2-40B4-BE49-F238E27FC236}">
                  <a16:creationId xmlns:a16="http://schemas.microsoft.com/office/drawing/2014/main" id="{11CB9BA1-1385-8F57-98AB-AF981FE2B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8">
              <a:extLst>
                <a:ext uri="{FF2B5EF4-FFF2-40B4-BE49-F238E27FC236}">
                  <a16:creationId xmlns:a16="http://schemas.microsoft.com/office/drawing/2014/main" id="{1434EF19-FEBA-1E3E-62CF-60774F03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9">
              <a:extLst>
                <a:ext uri="{FF2B5EF4-FFF2-40B4-BE49-F238E27FC236}">
                  <a16:creationId xmlns:a16="http://schemas.microsoft.com/office/drawing/2014/main" id="{7AFB6421-5A36-62E0-D057-E301964F1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0">
              <a:extLst>
                <a:ext uri="{FF2B5EF4-FFF2-40B4-BE49-F238E27FC236}">
                  <a16:creationId xmlns:a16="http://schemas.microsoft.com/office/drawing/2014/main" id="{5598F2F5-BECE-99A5-7268-C5F443D99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1">
              <a:extLst>
                <a:ext uri="{FF2B5EF4-FFF2-40B4-BE49-F238E27FC236}">
                  <a16:creationId xmlns:a16="http://schemas.microsoft.com/office/drawing/2014/main" id="{1DF37790-EDE2-FFD5-6ADA-40197BCE5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2">
              <a:extLst>
                <a:ext uri="{FF2B5EF4-FFF2-40B4-BE49-F238E27FC236}">
                  <a16:creationId xmlns:a16="http://schemas.microsoft.com/office/drawing/2014/main" id="{9BBF5F1E-033E-97AC-6653-7485563F0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3">
              <a:extLst>
                <a:ext uri="{FF2B5EF4-FFF2-40B4-BE49-F238E27FC236}">
                  <a16:creationId xmlns:a16="http://schemas.microsoft.com/office/drawing/2014/main" id="{D0E37D0D-4C00-6B42-1CE4-6DE262C7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04">
              <a:extLst>
                <a:ext uri="{FF2B5EF4-FFF2-40B4-BE49-F238E27FC236}">
                  <a16:creationId xmlns:a16="http://schemas.microsoft.com/office/drawing/2014/main" id="{7FB7A052-AB0A-F1D3-7798-35C57E4D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5">
              <a:extLst>
                <a:ext uri="{FF2B5EF4-FFF2-40B4-BE49-F238E27FC236}">
                  <a16:creationId xmlns:a16="http://schemas.microsoft.com/office/drawing/2014/main" id="{CA8D492E-C550-8378-5B4A-2F4587986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6">
              <a:extLst>
                <a:ext uri="{FF2B5EF4-FFF2-40B4-BE49-F238E27FC236}">
                  <a16:creationId xmlns:a16="http://schemas.microsoft.com/office/drawing/2014/main" id="{9B5A23DE-78DE-21BA-E541-1A0B0C08D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07">
              <a:extLst>
                <a:ext uri="{FF2B5EF4-FFF2-40B4-BE49-F238E27FC236}">
                  <a16:creationId xmlns:a16="http://schemas.microsoft.com/office/drawing/2014/main" id="{905E4AC2-E4B2-4C87-3AD9-84E7F8D97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8">
              <a:extLst>
                <a:ext uri="{FF2B5EF4-FFF2-40B4-BE49-F238E27FC236}">
                  <a16:creationId xmlns:a16="http://schemas.microsoft.com/office/drawing/2014/main" id="{89D4FC6D-E8F7-C5BA-B056-35E2B7A9D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09">
              <a:extLst>
                <a:ext uri="{FF2B5EF4-FFF2-40B4-BE49-F238E27FC236}">
                  <a16:creationId xmlns:a16="http://schemas.microsoft.com/office/drawing/2014/main" id="{C3AF4AFC-0E3C-9D26-C9C0-D61380CC2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0">
              <a:extLst>
                <a:ext uri="{FF2B5EF4-FFF2-40B4-BE49-F238E27FC236}">
                  <a16:creationId xmlns:a16="http://schemas.microsoft.com/office/drawing/2014/main" id="{8575ADAB-1806-A396-D15A-1F853DF12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1">
              <a:extLst>
                <a:ext uri="{FF2B5EF4-FFF2-40B4-BE49-F238E27FC236}">
                  <a16:creationId xmlns:a16="http://schemas.microsoft.com/office/drawing/2014/main" id="{DE170E75-842E-19FF-8601-64A84853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2">
              <a:extLst>
                <a:ext uri="{FF2B5EF4-FFF2-40B4-BE49-F238E27FC236}">
                  <a16:creationId xmlns:a16="http://schemas.microsoft.com/office/drawing/2014/main" id="{18544B66-03B8-BA98-6F5D-39E135936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3">
              <a:extLst>
                <a:ext uri="{FF2B5EF4-FFF2-40B4-BE49-F238E27FC236}">
                  <a16:creationId xmlns:a16="http://schemas.microsoft.com/office/drawing/2014/main" id="{673F214C-D617-0128-BC00-DB8257230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4">
              <a:extLst>
                <a:ext uri="{FF2B5EF4-FFF2-40B4-BE49-F238E27FC236}">
                  <a16:creationId xmlns:a16="http://schemas.microsoft.com/office/drawing/2014/main" id="{41D8AE43-C762-61D8-AF38-86434976B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5">
              <a:extLst>
                <a:ext uri="{FF2B5EF4-FFF2-40B4-BE49-F238E27FC236}">
                  <a16:creationId xmlns:a16="http://schemas.microsoft.com/office/drawing/2014/main" id="{7744EDC3-3D78-2C88-23B1-B2E7A07CB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6">
              <a:extLst>
                <a:ext uri="{FF2B5EF4-FFF2-40B4-BE49-F238E27FC236}">
                  <a16:creationId xmlns:a16="http://schemas.microsoft.com/office/drawing/2014/main" id="{4DD25A11-0A12-A53F-8226-72EC15ADD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7">
              <a:extLst>
                <a:ext uri="{FF2B5EF4-FFF2-40B4-BE49-F238E27FC236}">
                  <a16:creationId xmlns:a16="http://schemas.microsoft.com/office/drawing/2014/main" id="{146A3636-5B05-5681-6CE7-08047B06D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8">
              <a:extLst>
                <a:ext uri="{FF2B5EF4-FFF2-40B4-BE49-F238E27FC236}">
                  <a16:creationId xmlns:a16="http://schemas.microsoft.com/office/drawing/2014/main" id="{6466B7D4-0590-97E7-1449-AF82C0A5F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9">
              <a:extLst>
                <a:ext uri="{FF2B5EF4-FFF2-40B4-BE49-F238E27FC236}">
                  <a16:creationId xmlns:a16="http://schemas.microsoft.com/office/drawing/2014/main" id="{C854331B-831E-0582-CB07-7E1F3EA91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0">
              <a:extLst>
                <a:ext uri="{FF2B5EF4-FFF2-40B4-BE49-F238E27FC236}">
                  <a16:creationId xmlns:a16="http://schemas.microsoft.com/office/drawing/2014/main" id="{C772765B-3E98-1BD3-49C8-3675EAC7F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1">
              <a:extLst>
                <a:ext uri="{FF2B5EF4-FFF2-40B4-BE49-F238E27FC236}">
                  <a16:creationId xmlns:a16="http://schemas.microsoft.com/office/drawing/2014/main" id="{01B5121F-6B30-A61E-75EF-275532C34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2">
              <a:extLst>
                <a:ext uri="{FF2B5EF4-FFF2-40B4-BE49-F238E27FC236}">
                  <a16:creationId xmlns:a16="http://schemas.microsoft.com/office/drawing/2014/main" id="{AC9D253E-43BF-FF59-80B5-704912707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3">
              <a:extLst>
                <a:ext uri="{FF2B5EF4-FFF2-40B4-BE49-F238E27FC236}">
                  <a16:creationId xmlns:a16="http://schemas.microsoft.com/office/drawing/2014/main" id="{F9FF4871-364D-DB53-6F16-B2D66BB54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4">
              <a:extLst>
                <a:ext uri="{FF2B5EF4-FFF2-40B4-BE49-F238E27FC236}">
                  <a16:creationId xmlns:a16="http://schemas.microsoft.com/office/drawing/2014/main" id="{A40E7F6F-8791-4E44-7845-86412A4CF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5">
              <a:extLst>
                <a:ext uri="{FF2B5EF4-FFF2-40B4-BE49-F238E27FC236}">
                  <a16:creationId xmlns:a16="http://schemas.microsoft.com/office/drawing/2014/main" id="{B5267069-0154-0ACB-6457-DFB6207FF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26">
              <a:extLst>
                <a:ext uri="{FF2B5EF4-FFF2-40B4-BE49-F238E27FC236}">
                  <a16:creationId xmlns:a16="http://schemas.microsoft.com/office/drawing/2014/main" id="{A4C52FE8-D056-6866-6AE1-2FEBA9D42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27">
              <a:extLst>
                <a:ext uri="{FF2B5EF4-FFF2-40B4-BE49-F238E27FC236}">
                  <a16:creationId xmlns:a16="http://schemas.microsoft.com/office/drawing/2014/main" id="{DE7E1766-0258-522A-EF98-CE7CDDBD5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8">
              <a:extLst>
                <a:ext uri="{FF2B5EF4-FFF2-40B4-BE49-F238E27FC236}">
                  <a16:creationId xmlns:a16="http://schemas.microsoft.com/office/drawing/2014/main" id="{87324A9A-60ED-3FE0-4186-FE2E56E30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29">
              <a:extLst>
                <a:ext uri="{FF2B5EF4-FFF2-40B4-BE49-F238E27FC236}">
                  <a16:creationId xmlns:a16="http://schemas.microsoft.com/office/drawing/2014/main" id="{E7AE1C17-54B7-3A22-9A82-E90B0A974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30">
              <a:extLst>
                <a:ext uri="{FF2B5EF4-FFF2-40B4-BE49-F238E27FC236}">
                  <a16:creationId xmlns:a16="http://schemas.microsoft.com/office/drawing/2014/main" id="{70DA025D-5BDE-760F-322E-0A9A9B3A3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31">
              <a:extLst>
                <a:ext uri="{FF2B5EF4-FFF2-40B4-BE49-F238E27FC236}">
                  <a16:creationId xmlns:a16="http://schemas.microsoft.com/office/drawing/2014/main" id="{877A49E0-5CCC-1B16-5AAB-6F1292F76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2">
              <a:extLst>
                <a:ext uri="{FF2B5EF4-FFF2-40B4-BE49-F238E27FC236}">
                  <a16:creationId xmlns:a16="http://schemas.microsoft.com/office/drawing/2014/main" id="{81C27F89-3A9B-0A75-9971-CBE1FE0B4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3">
              <a:extLst>
                <a:ext uri="{FF2B5EF4-FFF2-40B4-BE49-F238E27FC236}">
                  <a16:creationId xmlns:a16="http://schemas.microsoft.com/office/drawing/2014/main" id="{B9CC5269-48BA-1F7D-AE56-FEDB4D2556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4">
              <a:extLst>
                <a:ext uri="{FF2B5EF4-FFF2-40B4-BE49-F238E27FC236}">
                  <a16:creationId xmlns:a16="http://schemas.microsoft.com/office/drawing/2014/main" id="{833ABA36-68C2-3A12-F184-BC945C8D8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35">
              <a:extLst>
                <a:ext uri="{FF2B5EF4-FFF2-40B4-BE49-F238E27FC236}">
                  <a16:creationId xmlns:a16="http://schemas.microsoft.com/office/drawing/2014/main" id="{FAED7F9F-C198-F71B-9C89-C37690D12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36">
              <a:extLst>
                <a:ext uri="{FF2B5EF4-FFF2-40B4-BE49-F238E27FC236}">
                  <a16:creationId xmlns:a16="http://schemas.microsoft.com/office/drawing/2014/main" id="{213BA25B-FDC6-7808-EDB9-7498DF10A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37">
              <a:extLst>
                <a:ext uri="{FF2B5EF4-FFF2-40B4-BE49-F238E27FC236}">
                  <a16:creationId xmlns:a16="http://schemas.microsoft.com/office/drawing/2014/main" id="{19942C44-F890-A936-A0AF-254466C0B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38">
              <a:extLst>
                <a:ext uri="{FF2B5EF4-FFF2-40B4-BE49-F238E27FC236}">
                  <a16:creationId xmlns:a16="http://schemas.microsoft.com/office/drawing/2014/main" id="{9D2C7945-8C4B-384D-148E-0B4B41C9D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39">
              <a:extLst>
                <a:ext uri="{FF2B5EF4-FFF2-40B4-BE49-F238E27FC236}">
                  <a16:creationId xmlns:a16="http://schemas.microsoft.com/office/drawing/2014/main" id="{ADCAF67C-981E-886C-C67C-304124538E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40">
              <a:extLst>
                <a:ext uri="{FF2B5EF4-FFF2-40B4-BE49-F238E27FC236}">
                  <a16:creationId xmlns:a16="http://schemas.microsoft.com/office/drawing/2014/main" id="{238A6DF2-016C-94EE-39F2-20417E5D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41">
              <a:extLst>
                <a:ext uri="{FF2B5EF4-FFF2-40B4-BE49-F238E27FC236}">
                  <a16:creationId xmlns:a16="http://schemas.microsoft.com/office/drawing/2014/main" id="{B9A7F641-9D60-187D-E590-2E9CC8B47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42">
              <a:extLst>
                <a:ext uri="{FF2B5EF4-FFF2-40B4-BE49-F238E27FC236}">
                  <a16:creationId xmlns:a16="http://schemas.microsoft.com/office/drawing/2014/main" id="{8EBCAA20-D36B-B767-5E1F-C85F1A0D7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43">
              <a:extLst>
                <a:ext uri="{FF2B5EF4-FFF2-40B4-BE49-F238E27FC236}">
                  <a16:creationId xmlns:a16="http://schemas.microsoft.com/office/drawing/2014/main" id="{5A298230-18D0-A8C6-1FB3-83A7F3F84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4">
              <a:extLst>
                <a:ext uri="{FF2B5EF4-FFF2-40B4-BE49-F238E27FC236}">
                  <a16:creationId xmlns:a16="http://schemas.microsoft.com/office/drawing/2014/main" id="{CEBDDD8B-CB41-AF6E-7D47-A6E93BD76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45">
              <a:extLst>
                <a:ext uri="{FF2B5EF4-FFF2-40B4-BE49-F238E27FC236}">
                  <a16:creationId xmlns:a16="http://schemas.microsoft.com/office/drawing/2014/main" id="{7FE5BA1E-7313-65E9-4623-5D8F19EF9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46">
              <a:extLst>
                <a:ext uri="{FF2B5EF4-FFF2-40B4-BE49-F238E27FC236}">
                  <a16:creationId xmlns:a16="http://schemas.microsoft.com/office/drawing/2014/main" id="{C5D968DB-4E90-7608-7E11-920DB32E8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47">
              <a:extLst>
                <a:ext uri="{FF2B5EF4-FFF2-40B4-BE49-F238E27FC236}">
                  <a16:creationId xmlns:a16="http://schemas.microsoft.com/office/drawing/2014/main" id="{DE213D21-393E-2047-223A-71452B5DC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48">
              <a:extLst>
                <a:ext uri="{FF2B5EF4-FFF2-40B4-BE49-F238E27FC236}">
                  <a16:creationId xmlns:a16="http://schemas.microsoft.com/office/drawing/2014/main" id="{8D5E13B0-2381-C341-C111-5322EE907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49">
              <a:extLst>
                <a:ext uri="{FF2B5EF4-FFF2-40B4-BE49-F238E27FC236}">
                  <a16:creationId xmlns:a16="http://schemas.microsoft.com/office/drawing/2014/main" id="{CDDEC679-8B06-3E1E-01FB-D33E67FE0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50">
              <a:extLst>
                <a:ext uri="{FF2B5EF4-FFF2-40B4-BE49-F238E27FC236}">
                  <a16:creationId xmlns:a16="http://schemas.microsoft.com/office/drawing/2014/main" id="{B57D98FE-D7E8-8DC1-22C0-3A1113EE7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1">
              <a:extLst>
                <a:ext uri="{FF2B5EF4-FFF2-40B4-BE49-F238E27FC236}">
                  <a16:creationId xmlns:a16="http://schemas.microsoft.com/office/drawing/2014/main" id="{7F4C04AB-F4A0-BD1A-A950-FF9DDF1B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52">
              <a:extLst>
                <a:ext uri="{FF2B5EF4-FFF2-40B4-BE49-F238E27FC236}">
                  <a16:creationId xmlns:a16="http://schemas.microsoft.com/office/drawing/2014/main" id="{B2025C43-6E67-16D8-F592-4F72CB1BB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53">
              <a:extLst>
                <a:ext uri="{FF2B5EF4-FFF2-40B4-BE49-F238E27FC236}">
                  <a16:creationId xmlns:a16="http://schemas.microsoft.com/office/drawing/2014/main" id="{E1CF1442-9FDB-BD29-EDDF-24F48B5F6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4">
              <a:extLst>
                <a:ext uri="{FF2B5EF4-FFF2-40B4-BE49-F238E27FC236}">
                  <a16:creationId xmlns:a16="http://schemas.microsoft.com/office/drawing/2014/main" id="{751CFE49-CF37-8914-19E0-64015C577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55">
              <a:extLst>
                <a:ext uri="{FF2B5EF4-FFF2-40B4-BE49-F238E27FC236}">
                  <a16:creationId xmlns:a16="http://schemas.microsoft.com/office/drawing/2014/main" id="{2C32CAC0-8680-710B-4119-A47A4DA9C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56">
              <a:extLst>
                <a:ext uri="{FF2B5EF4-FFF2-40B4-BE49-F238E27FC236}">
                  <a16:creationId xmlns:a16="http://schemas.microsoft.com/office/drawing/2014/main" id="{78CE387E-AEE2-864F-A7DF-B0FE5B5C2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57">
              <a:extLst>
                <a:ext uri="{FF2B5EF4-FFF2-40B4-BE49-F238E27FC236}">
                  <a16:creationId xmlns:a16="http://schemas.microsoft.com/office/drawing/2014/main" id="{C4DD35C8-D0FA-A0E0-B3E2-29F069EB8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58">
              <a:extLst>
                <a:ext uri="{FF2B5EF4-FFF2-40B4-BE49-F238E27FC236}">
                  <a16:creationId xmlns:a16="http://schemas.microsoft.com/office/drawing/2014/main" id="{5AD0E6BE-6E77-82DA-9228-CF3ABCBB0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59">
              <a:extLst>
                <a:ext uri="{FF2B5EF4-FFF2-40B4-BE49-F238E27FC236}">
                  <a16:creationId xmlns:a16="http://schemas.microsoft.com/office/drawing/2014/main" id="{69E65C54-FE27-1F12-B218-954447BC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0">
              <a:extLst>
                <a:ext uri="{FF2B5EF4-FFF2-40B4-BE49-F238E27FC236}">
                  <a16:creationId xmlns:a16="http://schemas.microsoft.com/office/drawing/2014/main" id="{3F936093-D50B-D9CC-FE19-044513C0A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1">
              <a:extLst>
                <a:ext uri="{FF2B5EF4-FFF2-40B4-BE49-F238E27FC236}">
                  <a16:creationId xmlns:a16="http://schemas.microsoft.com/office/drawing/2014/main" id="{D530F99B-6BEC-933C-8FCA-652CB6CDC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2">
              <a:extLst>
                <a:ext uri="{FF2B5EF4-FFF2-40B4-BE49-F238E27FC236}">
                  <a16:creationId xmlns:a16="http://schemas.microsoft.com/office/drawing/2014/main" id="{DBC80D28-DAF9-8561-65F8-9EF509DC7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3">
              <a:extLst>
                <a:ext uri="{FF2B5EF4-FFF2-40B4-BE49-F238E27FC236}">
                  <a16:creationId xmlns:a16="http://schemas.microsoft.com/office/drawing/2014/main" id="{26A24C30-AC34-E7DD-3344-D14F77146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4">
              <a:extLst>
                <a:ext uri="{FF2B5EF4-FFF2-40B4-BE49-F238E27FC236}">
                  <a16:creationId xmlns:a16="http://schemas.microsoft.com/office/drawing/2014/main" id="{592D8E2F-CC84-1EB8-428B-22359D073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5">
              <a:extLst>
                <a:ext uri="{FF2B5EF4-FFF2-40B4-BE49-F238E27FC236}">
                  <a16:creationId xmlns:a16="http://schemas.microsoft.com/office/drawing/2014/main" id="{846C16D5-889C-DBFA-BA5C-2ADC51C0C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6">
              <a:extLst>
                <a:ext uri="{FF2B5EF4-FFF2-40B4-BE49-F238E27FC236}">
                  <a16:creationId xmlns:a16="http://schemas.microsoft.com/office/drawing/2014/main" id="{1A42B64F-1458-5F55-571A-2F6066B24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7">
              <a:extLst>
                <a:ext uri="{FF2B5EF4-FFF2-40B4-BE49-F238E27FC236}">
                  <a16:creationId xmlns:a16="http://schemas.microsoft.com/office/drawing/2014/main" id="{96BFF305-C9B3-566D-A3A6-A39DA8F2C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8">
              <a:extLst>
                <a:ext uri="{FF2B5EF4-FFF2-40B4-BE49-F238E27FC236}">
                  <a16:creationId xmlns:a16="http://schemas.microsoft.com/office/drawing/2014/main" id="{CA911356-17C7-1FED-B0A8-D33F3A3A7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9">
              <a:extLst>
                <a:ext uri="{FF2B5EF4-FFF2-40B4-BE49-F238E27FC236}">
                  <a16:creationId xmlns:a16="http://schemas.microsoft.com/office/drawing/2014/main" id="{695DCEFB-E65D-689B-E43A-ACDF404B3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0">
              <a:extLst>
                <a:ext uri="{FF2B5EF4-FFF2-40B4-BE49-F238E27FC236}">
                  <a16:creationId xmlns:a16="http://schemas.microsoft.com/office/drawing/2014/main" id="{00F7A494-E93C-B194-4266-F23D0E752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1">
              <a:extLst>
                <a:ext uri="{FF2B5EF4-FFF2-40B4-BE49-F238E27FC236}">
                  <a16:creationId xmlns:a16="http://schemas.microsoft.com/office/drawing/2014/main" id="{30498E73-6142-6AF7-450A-50F663810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72">
              <a:extLst>
                <a:ext uri="{FF2B5EF4-FFF2-40B4-BE49-F238E27FC236}">
                  <a16:creationId xmlns:a16="http://schemas.microsoft.com/office/drawing/2014/main" id="{4448CD2F-80BA-5249-31CF-7086D6C8E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73">
              <a:extLst>
                <a:ext uri="{FF2B5EF4-FFF2-40B4-BE49-F238E27FC236}">
                  <a16:creationId xmlns:a16="http://schemas.microsoft.com/office/drawing/2014/main" id="{FA73BD5F-FC04-16C8-D61E-56FD37DBE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74">
              <a:extLst>
                <a:ext uri="{FF2B5EF4-FFF2-40B4-BE49-F238E27FC236}">
                  <a16:creationId xmlns:a16="http://schemas.microsoft.com/office/drawing/2014/main" id="{CB90C727-6DD7-1EBA-2210-F78BFA8EF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5">
              <a:extLst>
                <a:ext uri="{FF2B5EF4-FFF2-40B4-BE49-F238E27FC236}">
                  <a16:creationId xmlns:a16="http://schemas.microsoft.com/office/drawing/2014/main" id="{83E42E12-66BB-E6ED-EA6B-C64DF9F3A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76">
              <a:extLst>
                <a:ext uri="{FF2B5EF4-FFF2-40B4-BE49-F238E27FC236}">
                  <a16:creationId xmlns:a16="http://schemas.microsoft.com/office/drawing/2014/main" id="{066A48BB-1A8C-6629-2730-0AF49F08CF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77">
              <a:extLst>
                <a:ext uri="{FF2B5EF4-FFF2-40B4-BE49-F238E27FC236}">
                  <a16:creationId xmlns:a16="http://schemas.microsoft.com/office/drawing/2014/main" id="{A730C197-9C6B-8CF6-0C52-325C2C78F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78">
              <a:extLst>
                <a:ext uri="{FF2B5EF4-FFF2-40B4-BE49-F238E27FC236}">
                  <a16:creationId xmlns:a16="http://schemas.microsoft.com/office/drawing/2014/main" id="{DC2FE920-DF5A-026F-720C-810C1761E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79">
              <a:extLst>
                <a:ext uri="{FF2B5EF4-FFF2-40B4-BE49-F238E27FC236}">
                  <a16:creationId xmlns:a16="http://schemas.microsoft.com/office/drawing/2014/main" id="{2378FF4A-D678-A747-AC15-D55B11B98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80">
              <a:extLst>
                <a:ext uri="{FF2B5EF4-FFF2-40B4-BE49-F238E27FC236}">
                  <a16:creationId xmlns:a16="http://schemas.microsoft.com/office/drawing/2014/main" id="{7CD3FD3C-9D74-5050-7DFE-4F73C5577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81">
              <a:extLst>
                <a:ext uri="{FF2B5EF4-FFF2-40B4-BE49-F238E27FC236}">
                  <a16:creationId xmlns:a16="http://schemas.microsoft.com/office/drawing/2014/main" id="{F14268F5-68AD-B0F1-D5B9-2B0BE43D6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82">
              <a:extLst>
                <a:ext uri="{FF2B5EF4-FFF2-40B4-BE49-F238E27FC236}">
                  <a16:creationId xmlns:a16="http://schemas.microsoft.com/office/drawing/2014/main" id="{78C48999-F574-D4CD-3BF1-8167CCC8F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83">
              <a:extLst>
                <a:ext uri="{FF2B5EF4-FFF2-40B4-BE49-F238E27FC236}">
                  <a16:creationId xmlns:a16="http://schemas.microsoft.com/office/drawing/2014/main" id="{BAFF15D6-5FC0-045A-AB5C-BD2AB9894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84">
              <a:extLst>
                <a:ext uri="{FF2B5EF4-FFF2-40B4-BE49-F238E27FC236}">
                  <a16:creationId xmlns:a16="http://schemas.microsoft.com/office/drawing/2014/main" id="{3E2B3F0B-8D92-2231-D1EE-D6F60F76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85">
              <a:extLst>
                <a:ext uri="{FF2B5EF4-FFF2-40B4-BE49-F238E27FC236}">
                  <a16:creationId xmlns:a16="http://schemas.microsoft.com/office/drawing/2014/main" id="{4CD8B2C7-180E-DD4D-2D49-09571A9BA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86">
              <a:extLst>
                <a:ext uri="{FF2B5EF4-FFF2-40B4-BE49-F238E27FC236}">
                  <a16:creationId xmlns:a16="http://schemas.microsoft.com/office/drawing/2014/main" id="{95473E2E-B4A4-33F9-69FC-DCF26C06B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87">
              <a:extLst>
                <a:ext uri="{FF2B5EF4-FFF2-40B4-BE49-F238E27FC236}">
                  <a16:creationId xmlns:a16="http://schemas.microsoft.com/office/drawing/2014/main" id="{5155B507-A2E4-CA01-D99F-2514C3CAE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88">
              <a:extLst>
                <a:ext uri="{FF2B5EF4-FFF2-40B4-BE49-F238E27FC236}">
                  <a16:creationId xmlns:a16="http://schemas.microsoft.com/office/drawing/2014/main" id="{AEE473FB-DE56-D65B-DA7C-C98D0E3A1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89">
              <a:extLst>
                <a:ext uri="{FF2B5EF4-FFF2-40B4-BE49-F238E27FC236}">
                  <a16:creationId xmlns:a16="http://schemas.microsoft.com/office/drawing/2014/main" id="{05F360C8-41E5-B3E0-2BA7-01D63B1FC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90">
              <a:extLst>
                <a:ext uri="{FF2B5EF4-FFF2-40B4-BE49-F238E27FC236}">
                  <a16:creationId xmlns:a16="http://schemas.microsoft.com/office/drawing/2014/main" id="{C51C9AD8-B01B-ECD6-B0DD-8812DA080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91">
              <a:extLst>
                <a:ext uri="{FF2B5EF4-FFF2-40B4-BE49-F238E27FC236}">
                  <a16:creationId xmlns:a16="http://schemas.microsoft.com/office/drawing/2014/main" id="{B5C4ADD7-F5A3-A78A-278B-BE084AF78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92">
              <a:extLst>
                <a:ext uri="{FF2B5EF4-FFF2-40B4-BE49-F238E27FC236}">
                  <a16:creationId xmlns:a16="http://schemas.microsoft.com/office/drawing/2014/main" id="{CF713FE3-4899-AEE9-4BD9-12AB67806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3">
              <a:extLst>
                <a:ext uri="{FF2B5EF4-FFF2-40B4-BE49-F238E27FC236}">
                  <a16:creationId xmlns:a16="http://schemas.microsoft.com/office/drawing/2014/main" id="{1C1C2394-C7EE-12CC-3734-956C6775B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94">
              <a:extLst>
                <a:ext uri="{FF2B5EF4-FFF2-40B4-BE49-F238E27FC236}">
                  <a16:creationId xmlns:a16="http://schemas.microsoft.com/office/drawing/2014/main" id="{2D4DEA8F-A3E5-E165-1877-7A9C0C75C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95">
              <a:extLst>
                <a:ext uri="{FF2B5EF4-FFF2-40B4-BE49-F238E27FC236}">
                  <a16:creationId xmlns:a16="http://schemas.microsoft.com/office/drawing/2014/main" id="{938B3543-8DAD-B8D6-0544-688962B2B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96">
              <a:extLst>
                <a:ext uri="{FF2B5EF4-FFF2-40B4-BE49-F238E27FC236}">
                  <a16:creationId xmlns:a16="http://schemas.microsoft.com/office/drawing/2014/main" id="{582EEBC7-F6C7-65D3-91B1-6C3AB4830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97">
              <a:extLst>
                <a:ext uri="{FF2B5EF4-FFF2-40B4-BE49-F238E27FC236}">
                  <a16:creationId xmlns:a16="http://schemas.microsoft.com/office/drawing/2014/main" id="{4E2F1084-B558-A2AF-AADB-8CDFB04DA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98">
              <a:extLst>
                <a:ext uri="{FF2B5EF4-FFF2-40B4-BE49-F238E27FC236}">
                  <a16:creationId xmlns:a16="http://schemas.microsoft.com/office/drawing/2014/main" id="{692BFA66-4722-47CE-49BC-7ED6477AC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99">
              <a:extLst>
                <a:ext uri="{FF2B5EF4-FFF2-40B4-BE49-F238E27FC236}">
                  <a16:creationId xmlns:a16="http://schemas.microsoft.com/office/drawing/2014/main" id="{BE32492F-BB58-9ECB-F7DB-8C7A36052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00">
              <a:extLst>
                <a:ext uri="{FF2B5EF4-FFF2-40B4-BE49-F238E27FC236}">
                  <a16:creationId xmlns:a16="http://schemas.microsoft.com/office/drawing/2014/main" id="{422C8B10-1F18-F240-43DE-95D0C383E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01">
              <a:extLst>
                <a:ext uri="{FF2B5EF4-FFF2-40B4-BE49-F238E27FC236}">
                  <a16:creationId xmlns:a16="http://schemas.microsoft.com/office/drawing/2014/main" id="{E4D6F9E7-5D99-87DF-91E8-B347EFE51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2">
              <a:extLst>
                <a:ext uri="{FF2B5EF4-FFF2-40B4-BE49-F238E27FC236}">
                  <a16:creationId xmlns:a16="http://schemas.microsoft.com/office/drawing/2014/main" id="{24BB549A-E59D-320E-7E83-822862FFF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03">
              <a:extLst>
                <a:ext uri="{FF2B5EF4-FFF2-40B4-BE49-F238E27FC236}">
                  <a16:creationId xmlns:a16="http://schemas.microsoft.com/office/drawing/2014/main" id="{BE2BF8B6-EDA8-1C5D-0675-764A91C5E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04">
              <a:extLst>
                <a:ext uri="{FF2B5EF4-FFF2-40B4-BE49-F238E27FC236}">
                  <a16:creationId xmlns:a16="http://schemas.microsoft.com/office/drawing/2014/main" id="{F24EB032-0AF9-C42E-46FB-8FB77330D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05">
              <a:extLst>
                <a:ext uri="{FF2B5EF4-FFF2-40B4-BE49-F238E27FC236}">
                  <a16:creationId xmlns:a16="http://schemas.microsoft.com/office/drawing/2014/main" id="{59C834BC-FFEA-DC38-F6BA-BC60ABA3C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06">
              <a:extLst>
                <a:ext uri="{FF2B5EF4-FFF2-40B4-BE49-F238E27FC236}">
                  <a16:creationId xmlns:a16="http://schemas.microsoft.com/office/drawing/2014/main" id="{0B3B3E03-5FAE-2CE2-7891-67894D125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89" name="Picture 188">
            <a:extLst>
              <a:ext uri="{FF2B5EF4-FFF2-40B4-BE49-F238E27FC236}">
                <a16:creationId xmlns:a16="http://schemas.microsoft.com/office/drawing/2014/main" id="{2226E7C1-3E10-8B0B-9782-47098DA41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78" y="2403042"/>
            <a:ext cx="304800" cy="304800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D08282FD-35BF-C1FD-1921-D4B648AB5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65" y="3947457"/>
            <a:ext cx="304800" cy="30480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376230ED-669D-1D05-9E09-1DA4F730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943" y="339792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1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Project Significance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930EA9-1D1C-FA9F-4677-CFEDFDF9325C}"/>
              </a:ext>
            </a:extLst>
          </p:cNvPr>
          <p:cNvSpPr txBox="1"/>
          <p:nvPr/>
        </p:nvSpPr>
        <p:spPr>
          <a:xfrm>
            <a:off x="740113" y="1221513"/>
            <a:ext cx="10859703" cy="5112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Rationale: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</a:t>
            </a:r>
            <a:r>
              <a:rPr lang="en-GB" sz="2000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t is necessary to develop a web browser that leverages upon all the genomic, functional, and clinical information that properly interprets the mapping of the genetic basis of T1D. </a:t>
            </a:r>
            <a:endParaRPr lang="en-GB" sz="20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20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Aims: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</a:t>
            </a:r>
            <a:r>
              <a:rPr lang="en-GB" sz="2000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o build a web application that can retrieve genomic information of variants from all known associations to T1D and  integrate them with population and functional information.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</a:t>
            </a:r>
            <a:r>
              <a:rPr lang="en-GB" sz="2000" dirty="0">
                <a:solidFill>
                  <a:srgbClr val="000007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o produce informative plots and analyses using variant information. </a:t>
            </a:r>
            <a:endParaRPr lang="en-GB" sz="2000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083568-3685-E229-185D-0A28063B7AB6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90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Software Architecture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D2BFA68-67EC-6D8E-E4C7-936BC20E1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1170432"/>
            <a:ext cx="7099300" cy="539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954184-C26A-4174-3742-1246D3D4E0F0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912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Data Sources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CA8C30-5473-9011-8DDE-8408B4C00461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E81EDD-D896-569D-2342-C22E152E6171}"/>
              </a:ext>
            </a:extLst>
          </p:cNvPr>
          <p:cNvGrpSpPr/>
          <p:nvPr/>
        </p:nvGrpSpPr>
        <p:grpSpPr>
          <a:xfrm>
            <a:off x="852899" y="1275297"/>
            <a:ext cx="4078356" cy="4985980"/>
            <a:chOff x="866151" y="1220674"/>
            <a:chExt cx="4078356" cy="49859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BE381A-6CA2-D581-9CA9-3A08F3B91A0C}"/>
                </a:ext>
              </a:extLst>
            </p:cNvPr>
            <p:cNvSpPr txBox="1"/>
            <p:nvPr/>
          </p:nvSpPr>
          <p:spPr>
            <a:xfrm>
              <a:off x="866151" y="1220674"/>
              <a:ext cx="4078356" cy="4985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W" b="1" dirty="0"/>
                <a:t>Variant information (SNPs)</a:t>
              </a:r>
            </a:p>
            <a:p>
              <a:r>
                <a:rPr lang="en-BW" b="1" dirty="0"/>
                <a:t>	</a:t>
              </a:r>
            </a:p>
            <a:p>
              <a:r>
                <a:rPr lang="en-BW" sz="1400" b="1" dirty="0">
                  <a:solidFill>
                    <a:srgbClr val="002060"/>
                  </a:solidFill>
                </a:rPr>
                <a:t>GWAS Catalog</a:t>
              </a:r>
              <a:r>
                <a:rPr lang="en-BW" sz="1400" b="1" dirty="0"/>
                <a:t>:</a:t>
              </a:r>
            </a:p>
            <a:p>
              <a:r>
                <a:rPr lang="en-BW" sz="1400" dirty="0"/>
                <a:t>Snp name</a:t>
              </a:r>
            </a:p>
            <a:p>
              <a:r>
                <a:rPr lang="en-BW" sz="1400" dirty="0"/>
                <a:t>Risk Allele</a:t>
              </a:r>
            </a:p>
            <a:p>
              <a:r>
                <a:rPr lang="en-BW" sz="1400" dirty="0"/>
                <a:t>Mapped genes</a:t>
              </a:r>
            </a:p>
            <a:p>
              <a:r>
                <a:rPr lang="en-BW" sz="1400" dirty="0"/>
                <a:t>p-values</a:t>
              </a:r>
            </a:p>
            <a:p>
              <a:r>
                <a:rPr lang="en-GB" sz="1400" dirty="0"/>
                <a:t>C</a:t>
              </a:r>
              <a:r>
                <a:rPr lang="en-BW" sz="1400" dirty="0"/>
                <a:t>hromosome location</a:t>
              </a:r>
            </a:p>
            <a:p>
              <a:pPr algn="ctr"/>
              <a:endParaRPr lang="en-BW" b="1" dirty="0"/>
            </a:p>
            <a:p>
              <a:pPr algn="ctr"/>
              <a:endParaRPr lang="en-BW" b="1" dirty="0"/>
            </a:p>
            <a:p>
              <a:r>
                <a:rPr lang="en-BW" b="1" dirty="0"/>
                <a:t>Gene Ontology data</a:t>
              </a:r>
            </a:p>
            <a:p>
              <a:endParaRPr lang="en-BW" sz="1400" b="1" dirty="0"/>
            </a:p>
            <a:p>
              <a:r>
                <a:rPr lang="en-BW" sz="1400" b="1" dirty="0">
                  <a:solidFill>
                    <a:srgbClr val="002060"/>
                  </a:solidFill>
                </a:rPr>
                <a:t>Ensembl:</a:t>
              </a:r>
            </a:p>
            <a:p>
              <a:r>
                <a:rPr lang="en-BW" sz="1400" dirty="0"/>
                <a:t>Go term</a:t>
              </a:r>
            </a:p>
            <a:p>
              <a:r>
                <a:rPr lang="en-GB" sz="1400" dirty="0"/>
                <a:t>Go domain</a:t>
              </a:r>
            </a:p>
            <a:p>
              <a:r>
                <a:rPr lang="en-GB" sz="1400" dirty="0"/>
                <a:t>Go definition</a:t>
              </a:r>
            </a:p>
            <a:p>
              <a:r>
                <a:rPr lang="en-GB" sz="1400" dirty="0"/>
                <a:t>Go term accession </a:t>
              </a:r>
            </a:p>
            <a:p>
              <a:endParaRPr lang="en-BW" sz="1400" b="1" dirty="0"/>
            </a:p>
            <a:p>
              <a:r>
                <a:rPr lang="en-BW" sz="1400" b="1" dirty="0">
                  <a:solidFill>
                    <a:srgbClr val="002060"/>
                  </a:solidFill>
                </a:rPr>
                <a:t>GO Resource:</a:t>
              </a:r>
            </a:p>
            <a:p>
              <a:r>
                <a:rPr lang="en-BW" sz="1400" dirty="0"/>
                <a:t>Missing data </a:t>
              </a:r>
            </a:p>
            <a:p>
              <a:endParaRPr lang="en-BW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BDACF7-44C4-3D1E-F479-11DA2E7BE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5888" y="1884334"/>
              <a:ext cx="1078390" cy="876677"/>
            </a:xfrm>
            <a:prstGeom prst="rect">
              <a:avLst/>
            </a:prstGeom>
          </p:spPr>
        </p:pic>
        <p:pic>
          <p:nvPicPr>
            <p:cNvPr id="15" name="Picture 14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9549BA97-D10B-5778-14D3-6F2757AE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7806" y="3887368"/>
              <a:ext cx="1116472" cy="907635"/>
            </a:xfrm>
            <a:prstGeom prst="rect">
              <a:avLst/>
            </a:prstGeom>
          </p:spPr>
        </p:pic>
        <p:pic>
          <p:nvPicPr>
            <p:cNvPr id="17" name="Picture 16" descr="Text, whiteboard&#10;&#10;Description automatically generated">
              <a:extLst>
                <a:ext uri="{FF2B5EF4-FFF2-40B4-BE49-F238E27FC236}">
                  <a16:creationId xmlns:a16="http://schemas.microsoft.com/office/drawing/2014/main" id="{B034FE98-ACAA-9F58-666A-F59455C8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7807" y="5288759"/>
              <a:ext cx="1116472" cy="90763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452121-109D-E734-50C9-7AF44702AA16}"/>
              </a:ext>
            </a:extLst>
          </p:cNvPr>
          <p:cNvGrpSpPr/>
          <p:nvPr/>
        </p:nvGrpSpPr>
        <p:grpSpPr>
          <a:xfrm>
            <a:off x="6096000" y="1213741"/>
            <a:ext cx="4214191" cy="5109091"/>
            <a:chOff x="6096000" y="1152186"/>
            <a:chExt cx="4214191" cy="51090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D12461-7C85-36A2-D585-C24D9FD7F9AC}"/>
                </a:ext>
              </a:extLst>
            </p:cNvPr>
            <p:cNvSpPr txBox="1"/>
            <p:nvPr/>
          </p:nvSpPr>
          <p:spPr>
            <a:xfrm>
              <a:off x="6096000" y="1152186"/>
              <a:ext cx="4214191" cy="5109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W" b="1" dirty="0"/>
                <a:t>Clinical/ Functional data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BW" b="1" dirty="0"/>
            </a:p>
            <a:p>
              <a:r>
                <a:rPr lang="en-BW" sz="1400" b="1" dirty="0">
                  <a:solidFill>
                    <a:srgbClr val="002060"/>
                  </a:solidFill>
                </a:rPr>
                <a:t>Ensembl:</a:t>
              </a:r>
            </a:p>
            <a:p>
              <a:r>
                <a:rPr lang="en-BW" sz="1400" dirty="0"/>
                <a:t>Variant Consequence </a:t>
              </a:r>
            </a:p>
            <a:p>
              <a:r>
                <a:rPr lang="en-BW" sz="1400" dirty="0"/>
                <a:t>Clinical Significance</a:t>
              </a:r>
            </a:p>
            <a:p>
              <a:r>
                <a:rPr lang="en-BW" sz="1400" dirty="0"/>
                <a:t>Polyphen prediction</a:t>
              </a:r>
            </a:p>
            <a:p>
              <a:r>
                <a:rPr lang="en-BW" sz="1400" dirty="0"/>
                <a:t>Polyphen Score</a:t>
              </a:r>
            </a:p>
            <a:p>
              <a:r>
                <a:rPr lang="en-BW" sz="1400" dirty="0"/>
                <a:t>SIFT prediction</a:t>
              </a:r>
            </a:p>
            <a:p>
              <a:r>
                <a:rPr lang="en-BW" sz="1400" dirty="0"/>
                <a:t>SIFT score</a:t>
              </a:r>
            </a:p>
            <a:p>
              <a:endParaRPr lang="en-BW" sz="1400" b="1" dirty="0"/>
            </a:p>
            <a:p>
              <a:endParaRPr lang="en-BW" b="1" dirty="0"/>
            </a:p>
            <a:p>
              <a:r>
                <a:rPr lang="en-BW" b="1" dirty="0"/>
                <a:t>Allele Frequencies </a:t>
              </a:r>
            </a:p>
            <a:p>
              <a:endParaRPr lang="en-BW" b="1" dirty="0"/>
            </a:p>
            <a:p>
              <a:r>
                <a:rPr lang="en-BW" sz="1400" b="1" dirty="0">
                  <a:solidFill>
                    <a:srgbClr val="002060"/>
                  </a:solidFill>
                </a:rPr>
                <a:t>Ensembl:</a:t>
              </a:r>
            </a:p>
            <a:p>
              <a:r>
                <a:rPr lang="en-BW" sz="1400" dirty="0"/>
                <a:t>RAF per population</a:t>
              </a:r>
            </a:p>
            <a:p>
              <a:endParaRPr lang="en-BW" sz="1400" dirty="0"/>
            </a:p>
            <a:p>
              <a:r>
                <a:rPr lang="en-BW" sz="1400" b="1" dirty="0">
                  <a:solidFill>
                    <a:srgbClr val="002060"/>
                  </a:solidFill>
                </a:rPr>
                <a:t>LD link:</a:t>
              </a:r>
            </a:p>
            <a:p>
              <a:r>
                <a:rPr lang="en-BW" sz="1400" dirty="0"/>
                <a:t>Linkage Disequilibrium values </a:t>
              </a:r>
            </a:p>
            <a:p>
              <a:endParaRPr lang="en-BW" b="1" dirty="0"/>
            </a:p>
            <a:p>
              <a:endParaRPr lang="en-BW" b="1" dirty="0"/>
            </a:p>
            <a:p>
              <a:endParaRPr lang="en-BW" b="1" dirty="0"/>
            </a:p>
          </p:txBody>
        </p:sp>
        <p:pic>
          <p:nvPicPr>
            <p:cNvPr id="14" name="Picture 13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96275EB3-2497-7A28-13D5-26CDB8C5E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3716" y="1747799"/>
              <a:ext cx="1050474" cy="853982"/>
            </a:xfrm>
            <a:prstGeom prst="rect">
              <a:avLst/>
            </a:prstGeom>
          </p:spPr>
        </p:pic>
        <p:pic>
          <p:nvPicPr>
            <p:cNvPr id="19" name="Picture 18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4F7D1BE3-78AF-4435-19B1-B1EE0B8D1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8233" y="5169641"/>
              <a:ext cx="1119509" cy="765703"/>
            </a:xfrm>
            <a:prstGeom prst="rect">
              <a:avLst/>
            </a:prstGeom>
          </p:spPr>
        </p:pic>
        <p:pic>
          <p:nvPicPr>
            <p:cNvPr id="20" name="Picture 19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24B3C222-558E-4B19-277B-BA648284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8233" y="4013501"/>
              <a:ext cx="1050474" cy="853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Database Schema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69A178-3A3E-4709-A036-39A20850B364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1ACE58B-BC28-C600-3DBC-356F7B65E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90" y="1420156"/>
            <a:ext cx="9663256" cy="469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44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E87F-2D3D-E8D9-D5E2-21813AB8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88" y="380136"/>
            <a:ext cx="9829177" cy="695738"/>
          </a:xfrm>
        </p:spPr>
        <p:txBody>
          <a:bodyPr/>
          <a:lstStyle/>
          <a:p>
            <a:r>
              <a:rPr lang="en-BW" dirty="0">
                <a:latin typeface="Century Gothic" panose="020B0502020202020204" pitchFamily="34" charset="0"/>
              </a:rPr>
              <a:t> </a:t>
            </a:r>
            <a:r>
              <a:rPr lang="en-BW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Website Backend</a:t>
            </a:r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34EC04D-16B3-4E90-842E-2034CE02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6539" y="0"/>
            <a:ext cx="1285461" cy="695738"/>
          </a:xfrm>
          <a:effectLst>
            <a:reflection stA="45000" endPos="65000" dist="508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CA8C30-5473-9011-8DDE-8408B4C00461}"/>
              </a:ext>
            </a:extLst>
          </p:cNvPr>
          <p:cNvCxnSpPr/>
          <p:nvPr/>
        </p:nvCxnSpPr>
        <p:spPr>
          <a:xfrm>
            <a:off x="740113" y="427383"/>
            <a:ext cx="0" cy="56653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309AC1-5A8D-6FFF-3B68-A09D52EDF17F}"/>
              </a:ext>
            </a:extLst>
          </p:cNvPr>
          <p:cNvSpPr txBox="1"/>
          <p:nvPr/>
        </p:nvSpPr>
        <p:spPr>
          <a:xfrm>
            <a:off x="664536" y="1229139"/>
            <a:ext cx="10667993" cy="5025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Database creation: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Sqlite3 was used to produce a locally saved DB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SQLAlchemy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ORM was then used to access this in Flask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Python files were created for different tasks: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app.py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is responsible for creating a flask instance and connecting this to our </a:t>
            </a:r>
            <a:r>
              <a:rPr lang="en-GB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SQLAlchemy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database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db_init.py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initialises the </a:t>
            </a:r>
            <a:r>
              <a:rPr lang="en-GB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SQLAlchemy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database and creates a session to connect to it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models.py</a:t>
            </a:r>
            <a:r>
              <a:rPr lang="en-GB" b="1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contains all of the ORM classes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main.py</a:t>
            </a:r>
            <a:r>
              <a:rPr lang="en-GB" b="1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contains all of the routes for the website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functions.py</a:t>
            </a:r>
            <a:r>
              <a:rPr lang="en-GB" b="1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rgbClr val="000007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contains all of the search functionality as functions in a separate file</a:t>
            </a:r>
          </a:p>
          <a:p>
            <a:pPr>
              <a:lnSpc>
                <a:spcPct val="150000"/>
              </a:lnSpc>
            </a:pPr>
            <a:endParaRPr lang="en-GB" sz="1800" dirty="0">
              <a:solidFill>
                <a:srgbClr val="000007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9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ocks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D937B0"/>
      </a:accent1>
      <a:accent2>
        <a:srgbClr val="AC25C7"/>
      </a:accent2>
      <a:accent3>
        <a:srgbClr val="7B37D9"/>
      </a:accent3>
      <a:accent4>
        <a:srgbClr val="3A3ACC"/>
      </a:accent4>
      <a:accent5>
        <a:srgbClr val="377AD9"/>
      </a:accent5>
      <a:accent6>
        <a:srgbClr val="25ACC7"/>
      </a:accent6>
      <a:hlink>
        <a:srgbClr val="3F5F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8734</TotalTime>
  <Words>943</Words>
  <Application>Microsoft Macintosh PowerPoint</Application>
  <PresentationFormat>Widescreen</PresentationFormat>
  <Paragraphs>149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Avenir Next LT Pro</vt:lpstr>
      <vt:lpstr>Avenir Next LT Pro Light</vt:lpstr>
      <vt:lpstr>Century Gothic</vt:lpstr>
      <vt:lpstr>BlocksVTI</vt:lpstr>
      <vt:lpstr>Type 1 Diabetes SNP Portal</vt:lpstr>
      <vt:lpstr> Introduction</vt:lpstr>
      <vt:lpstr> Global Burden of Diabetes</vt:lpstr>
      <vt:lpstr> Population</vt:lpstr>
      <vt:lpstr>  Project Significance</vt:lpstr>
      <vt:lpstr> Software Architecture</vt:lpstr>
      <vt:lpstr> Data Sources</vt:lpstr>
      <vt:lpstr> Database Schema</vt:lpstr>
      <vt:lpstr> Website Backend</vt:lpstr>
      <vt:lpstr> Data Analysis Manhattan plot</vt:lpstr>
      <vt:lpstr> Data Analysis Linkage Disequilibrium</vt:lpstr>
      <vt:lpstr> Website Frontend Overview</vt:lpstr>
      <vt:lpstr> Website Demo</vt:lpstr>
      <vt:lpstr> Limitations &amp; Recommendations</vt:lpstr>
      <vt:lpstr> Conclusion</vt:lpstr>
      <vt:lpstr> References</vt:lpstr>
      <vt:lpstr> Team Microsoft Edge</vt:lpstr>
      <vt:lpstr> 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 1 Diabetes SNP Portal</dc:title>
  <dc:creator>Lynnette Nokulunga Bhebhe</dc:creator>
  <cp:lastModifiedBy>Lynnette Nokulunga Bhebhe</cp:lastModifiedBy>
  <cp:revision>9</cp:revision>
  <dcterms:created xsi:type="dcterms:W3CDTF">2023-02-23T14:10:41Z</dcterms:created>
  <dcterms:modified xsi:type="dcterms:W3CDTF">2023-03-01T15:44:57Z</dcterms:modified>
</cp:coreProperties>
</file>